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3"/>
  </p:notesMasterIdLst>
  <p:sldIdLst>
    <p:sldId id="257" r:id="rId2"/>
    <p:sldId id="256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97" autoAdjust="0"/>
  </p:normalViewPr>
  <p:slideViewPr>
    <p:cSldViewPr snapToGrid="0">
      <p:cViewPr varScale="1">
        <p:scale>
          <a:sx n="109" d="100"/>
          <a:sy n="109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A5355-44E6-4F2E-8549-B33751B70930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2E7F3-AD86-4906-9893-32169AD8D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77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2E7F3-AD86-4906-9893-32169AD8DA0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765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2E7F3-AD86-4906-9893-32169AD8DA0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70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453FD-6F0B-A677-7690-12E7ACAC8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BDC84B-39B6-0A9A-83F0-6429EFA5A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A3B6B8-4ED1-AB1F-0DCC-18DDC5085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39A-B513-4954-B618-C24C553635B1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E7FA57-687C-B752-A3D2-62C75F50B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21123-05BE-1F37-8985-A185DDCA5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3689-92D0-4588-A8A8-EC8238FFC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43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D6B08-5C06-7CC0-139E-73EA5ABD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8B865-7536-FA2F-79C8-F6D030E4B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BDD561-6009-7FAE-025F-34D4F766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39A-B513-4954-B618-C24C553635B1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09C5B5-9FE2-FD30-A898-CAE05ED2E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719826-6EAF-F3E0-D704-D80D46EC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3689-92D0-4588-A8A8-EC8238FFC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562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767360-AB22-3865-3112-4EDBD3D5E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C4EDF2-C24C-5A86-6D05-00D6F3B0E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BB8449-F1A6-D898-F294-702CBC86A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39A-B513-4954-B618-C24C553635B1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C3BD7-5655-E861-287B-ED0944CB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16DE3A-0307-7BD9-3135-5C34B2DE7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3689-92D0-4588-A8A8-EC8238FFC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61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30CAB-4C6C-9E9E-EF3C-387DA62F7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BE8A7C-F953-4358-F23C-B0BEB389B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5BB0EF-7193-A4BA-18E1-19E3F1085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39A-B513-4954-B618-C24C553635B1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9A6F6-ED9C-541F-FA55-1B49DBDA6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1BA365-EECA-74DC-761E-274A05D8C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3689-92D0-4588-A8A8-EC8238FFC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37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11CB5-91CC-8E8E-8179-DF0C3550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4DA375-1419-A76B-CDA1-83D22977E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80F208-9EF8-F025-361F-A3B1FCBC7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39A-B513-4954-B618-C24C553635B1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518BAE-05C8-B5A8-93BE-BC824997E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989159-D4E0-916E-C599-1FBE9EA9C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3689-92D0-4588-A8A8-EC8238FFC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138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A1856-F675-8377-0DE0-83823AEB0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146AA0-3371-5C44-88CB-D27A3F904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CF4CCE-5FF1-2CE9-ACD1-B72F83D87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9EFD1F-6FC0-CF54-54A1-420E0161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39A-B513-4954-B618-C24C553635B1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F15A3C-751C-28DD-01B0-6C973C1F9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5A42AD-34AC-8AE1-B30D-7DFB83CD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3689-92D0-4588-A8A8-EC8238FFC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241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7488-C55C-1760-90FC-84665F094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C654FF-1911-40D3-4FBA-7462F8A9F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38BE9C-CE04-DAFF-AA23-69B1683E3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512535-D7A7-1094-8959-C3945364F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CF30651-67F3-116D-E2B3-99CD56F8C6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DF3BB1-EE8F-F036-D9DD-FEA53517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39A-B513-4954-B618-C24C553635B1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FFA521-94FE-B8FD-9E57-A953C99C6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374EB20-047A-031F-3DB3-652F3E2E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3689-92D0-4588-A8A8-EC8238FFC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088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191CF-FFF0-6D89-9BE5-828DBE718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767CC1-6B77-5FF4-6BEC-84F670A09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39A-B513-4954-B618-C24C553635B1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5F0C13C-7A87-B296-84E7-9AE3B7B8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855C77-CF06-201A-AEDC-1E97DA8EC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3689-92D0-4588-A8A8-EC8238FFC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943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7AE552-01BD-A7F3-7716-7C372B459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39A-B513-4954-B618-C24C553635B1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0C7297-92E5-0E36-3692-FD8C378BE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B856A6-CC2E-2520-57E0-F7CB716D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3689-92D0-4588-A8A8-EC8238FFC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678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B4250-3097-5A73-BDEE-9C305E0B0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0F0564-6DCE-7CB1-5973-39B06CBF1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C98ADB-DB71-B6C1-4B4B-5B6987323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4D92E3-2A7A-B7AB-EF09-4A1C8A55F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39A-B513-4954-B618-C24C553635B1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33DD12-94CB-6FD8-9391-205EC91C0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3EF3D5-5276-E921-0E3C-1CC674406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3689-92D0-4588-A8A8-EC8238FFC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889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5F636-7924-35B1-EB46-D70B9D6A9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906DCB-33B6-F0CD-648A-80E0EBA53D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5625F1-07DD-2596-B85B-F91F11C9E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B1000A-295A-89BE-9764-B71471CB6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39A-B513-4954-B618-C24C553635B1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0363CE-3126-32BE-0D41-D4C50D57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B6917A-B49E-9A6D-B99D-79C6AB764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03689-92D0-4588-A8A8-EC8238FFC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241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38355-1763-76C3-7023-23CB148B7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6ECB35-0388-27A0-8180-95B38EE30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ACAD08-AE58-0D9F-6680-3C1CBF206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F239A-B513-4954-B618-C24C553635B1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F9D62-9527-4DF6-B846-C3846B4D5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4B7E15-7EF1-6DA4-B396-DF2CDEA64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03689-92D0-4588-A8A8-EC8238FFC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95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f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D5660-2FB8-2F01-E077-6541314E9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 100-летию со дня рождения </a:t>
            </a:r>
            <a:b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Андреева Владимира Васильевича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659B4F-6372-5CC9-15A5-26BD7D68A2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3602" t="11101" r="19930" b="7978"/>
          <a:stretch>
            <a:fillRect/>
          </a:stretch>
        </p:blipFill>
        <p:spPr bwMode="auto">
          <a:xfrm rot="5400000">
            <a:off x="3287734" y="2383344"/>
            <a:ext cx="4873960" cy="386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3708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5F610F-8FE3-BF28-AEF9-2AF070A333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6" y="131323"/>
            <a:ext cx="4519105" cy="65953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E7AA16-9EE1-E33C-DB0F-42A7CE7C9D2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32" y="544748"/>
            <a:ext cx="7531768" cy="552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72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88E278-C88E-4A82-8CE9-2E6E78A55A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9" y="116732"/>
            <a:ext cx="4567693" cy="6624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3A198E-D076-2722-730C-6622BB0F2A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703" y="116732"/>
            <a:ext cx="3979333" cy="66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B41E7E-889F-9B33-F538-3A30E6CEA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7" y="1206230"/>
            <a:ext cx="6427948" cy="37159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8C7A97-77EA-EB31-69A6-D00D56A24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149" y="3336588"/>
            <a:ext cx="5098786" cy="33878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CB357F-C82A-7354-637E-AAE4453BB7AE}"/>
              </a:ext>
            </a:extLst>
          </p:cNvPr>
          <p:cNvSpPr txBox="1"/>
          <p:nvPr/>
        </p:nvSpPr>
        <p:spPr>
          <a:xfrm>
            <a:off x="6509149" y="398835"/>
            <a:ext cx="494030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Родился 25 ноября 1924 г. в городе Сталинграде. </a:t>
            </a:r>
          </a:p>
          <a:p>
            <a:endParaRPr lang="ru-RU" sz="2400" dirty="0"/>
          </a:p>
          <a:p>
            <a:r>
              <a:rPr lang="ru-RU" sz="2400" dirty="0"/>
              <a:t>Родители Владимира Васильевича:</a:t>
            </a:r>
          </a:p>
          <a:p>
            <a:r>
              <a:rPr lang="ru-RU" sz="2400" dirty="0"/>
              <a:t>   Татьяна Николаевна, домохозяйка.</a:t>
            </a:r>
          </a:p>
          <a:p>
            <a:r>
              <a:rPr lang="ru-RU" sz="2400" dirty="0"/>
              <a:t>   Василий Афанасьевич, государственный служащий.</a:t>
            </a:r>
          </a:p>
          <a:p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2F10908-855A-FDFA-1B30-644D37D16C2B}"/>
              </a:ext>
            </a:extLst>
          </p:cNvPr>
          <p:cNvSpPr/>
          <p:nvPr/>
        </p:nvSpPr>
        <p:spPr>
          <a:xfrm>
            <a:off x="992221" y="398835"/>
            <a:ext cx="39397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Андреев Владимир Васильевич (1924-1987)</a:t>
            </a:r>
          </a:p>
        </p:txBody>
      </p:sp>
    </p:spTree>
    <p:extLst>
      <p:ext uri="{BB962C8B-B14F-4D97-AF65-F5344CB8AC3E}">
        <p14:creationId xmlns:p14="http://schemas.microsoft.com/office/powerpoint/2010/main" val="4262754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6413C8-32E1-1D15-DA3B-78B3A126CC7E}"/>
              </a:ext>
            </a:extLst>
          </p:cNvPr>
          <p:cNvSpPr txBox="1"/>
          <p:nvPr/>
        </p:nvSpPr>
        <p:spPr>
          <a:xfrm>
            <a:off x="194553" y="0"/>
            <a:ext cx="25140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Поступление в спец. школу ВВС и военная служба.</a:t>
            </a:r>
          </a:p>
          <a:p>
            <a:r>
              <a:rPr lang="ru-RU" sz="3200" dirty="0"/>
              <a:t>1942-1945 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E03BCF-EC9C-BDBC-545C-B3C602ADD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" y="3451252"/>
            <a:ext cx="5559318" cy="34067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8BD690-B36D-94BF-C04A-A7FB6D531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29" y="875489"/>
            <a:ext cx="6625571" cy="45164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9922EF-AD82-E8C1-5285-94DA1694A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209" y="124405"/>
            <a:ext cx="2602845" cy="330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07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4BC166-8056-C02E-F673-1938133FB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6" y="340468"/>
            <a:ext cx="12164064" cy="617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90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8BEA01-8B8B-0642-4219-CC98D8435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5050"/>
            <a:ext cx="7214222" cy="40478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7F3440-1ACB-5B71-F689-CACC0D8B29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22" y="603116"/>
            <a:ext cx="4834104" cy="60700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5757C7-8E8E-A045-8C87-54C27B08B67B}"/>
              </a:ext>
            </a:extLst>
          </p:cNvPr>
          <p:cNvSpPr txBox="1"/>
          <p:nvPr/>
        </p:nvSpPr>
        <p:spPr>
          <a:xfrm>
            <a:off x="87549" y="97277"/>
            <a:ext cx="6965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1945-1948 г. Время после войны и реабилитация Владимира Васильевича. </a:t>
            </a:r>
          </a:p>
        </p:txBody>
      </p:sp>
    </p:spTree>
    <p:extLst>
      <p:ext uri="{BB962C8B-B14F-4D97-AF65-F5344CB8AC3E}">
        <p14:creationId xmlns:p14="http://schemas.microsoft.com/office/powerpoint/2010/main" val="3831800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868C0B-CCC0-D469-A990-1A1799CF9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3027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55F7CC-C61D-69AC-4DC3-FE12106517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27" y="1520238"/>
            <a:ext cx="7428973" cy="53377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84C48F-802B-1D5D-D615-7E80668C30C4}"/>
              </a:ext>
            </a:extLst>
          </p:cNvPr>
          <p:cNvSpPr txBox="1"/>
          <p:nvPr/>
        </p:nvSpPr>
        <p:spPr>
          <a:xfrm>
            <a:off x="4854102" y="68094"/>
            <a:ext cx="7208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Учеба и жизнь в медицинском институте 1948-1954 г. </a:t>
            </a:r>
          </a:p>
        </p:txBody>
      </p:sp>
    </p:spTree>
    <p:extLst>
      <p:ext uri="{BB962C8B-B14F-4D97-AF65-F5344CB8AC3E}">
        <p14:creationId xmlns:p14="http://schemas.microsoft.com/office/powerpoint/2010/main" val="2717043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761627-FD89-6C2F-0D4D-F3CFFC6D53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7" y="155643"/>
            <a:ext cx="5266294" cy="39007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B765E6-0B98-4024-341F-76EB8A56DC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041" y="0"/>
            <a:ext cx="6166450" cy="37840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DFAB9D-9410-D82A-7770-77ED5A05D6D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84060"/>
            <a:ext cx="5484585" cy="3073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9BABE-0E28-2C52-3C9E-03A1250D5F8E}"/>
              </a:ext>
            </a:extLst>
          </p:cNvPr>
          <p:cNvSpPr txBox="1"/>
          <p:nvPr/>
        </p:nvSpPr>
        <p:spPr>
          <a:xfrm>
            <a:off x="210127" y="4202349"/>
            <a:ext cx="5626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1964-1966 г. Работа в больнице комитета здравоохранения Монголии. </a:t>
            </a:r>
          </a:p>
          <a:p>
            <a:endParaRPr lang="ru-RU" dirty="0"/>
          </a:p>
          <a:p>
            <a:r>
              <a:rPr lang="ru-RU" dirty="0"/>
              <a:t>1975-1978 г.  Госпитальная клиника Алжира</a:t>
            </a:r>
          </a:p>
        </p:txBody>
      </p:sp>
    </p:spTree>
    <p:extLst>
      <p:ext uri="{BB962C8B-B14F-4D97-AF65-F5344CB8AC3E}">
        <p14:creationId xmlns:p14="http://schemas.microsoft.com/office/powerpoint/2010/main" val="1713874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74CF2B-8830-5F26-7364-F3BD8EB6F2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9367"/>
            <a:ext cx="9663651" cy="657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96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48E16BF3-A157-8E1F-E504-89DF2D78A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2" y="772484"/>
            <a:ext cx="3762613" cy="59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615B8A-7EC2-E6F9-8CF0-325993B6CB2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31" y="145116"/>
            <a:ext cx="3825784" cy="5924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8BBC45-E7A6-F4D2-BD3C-3348455BECF8}"/>
              </a:ext>
            </a:extLst>
          </p:cNvPr>
          <p:cNvSpPr txBox="1"/>
          <p:nvPr/>
        </p:nvSpPr>
        <p:spPr>
          <a:xfrm>
            <a:off x="155642" y="0"/>
            <a:ext cx="3762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Первый заведующий кафедры оториноларингологии </a:t>
            </a:r>
            <a:r>
              <a:rPr lang="ru-RU" dirty="0" err="1" smtClean="0"/>
              <a:t>Вольфсон</a:t>
            </a:r>
            <a:r>
              <a:rPr lang="ru-RU" dirty="0" smtClean="0"/>
              <a:t> </a:t>
            </a:r>
            <a:r>
              <a:rPr lang="ru-RU" dirty="0"/>
              <a:t>Зиновий Иосифович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F6457F-8BF1-D43E-9C5B-6EFF523A080E}"/>
              </a:ext>
            </a:extLst>
          </p:cNvPr>
          <p:cNvSpPr txBox="1"/>
          <p:nvPr/>
        </p:nvSpPr>
        <p:spPr>
          <a:xfrm>
            <a:off x="6096000" y="5894962"/>
            <a:ext cx="3517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</a:t>
            </a:r>
          </a:p>
          <a:p>
            <a:r>
              <a:rPr lang="ru-RU" dirty="0"/>
              <a:t>              Коллектив кафедры </a:t>
            </a:r>
          </a:p>
        </p:txBody>
      </p:sp>
    </p:spTree>
    <p:extLst>
      <p:ext uri="{BB962C8B-B14F-4D97-AF65-F5344CB8AC3E}">
        <p14:creationId xmlns:p14="http://schemas.microsoft.com/office/powerpoint/2010/main" val="32035437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1063</TotalTime>
  <Words>100</Words>
  <Application>Microsoft Office PowerPoint</Application>
  <PresentationFormat>Широкоэкранный</PresentationFormat>
  <Paragraphs>19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К 100-летию со дня рождения  Андреева Владимира Васильевича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100-летию со дня рождения  Андреева Владимира Васильевича</dc:title>
  <dc:creator>Александр Панкратов</dc:creator>
  <cp:lastModifiedBy>Пользователь</cp:lastModifiedBy>
  <cp:revision>5</cp:revision>
  <dcterms:created xsi:type="dcterms:W3CDTF">2024-11-25T19:07:12Z</dcterms:created>
  <dcterms:modified xsi:type="dcterms:W3CDTF">2024-11-27T05:21:12Z</dcterms:modified>
</cp:coreProperties>
</file>