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Default Extension="gif" ContentType="image/gif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Default Extension="wdp" ContentType="image/vnd.ms-photo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6" r:id="rId1"/>
  </p:sldMasterIdLst>
  <p:notesMasterIdLst>
    <p:notesMasterId r:id="rId30"/>
  </p:notesMasterIdLst>
  <p:sldIdLst>
    <p:sldId id="279" r:id="rId2"/>
    <p:sldId id="319" r:id="rId3"/>
    <p:sldId id="320" r:id="rId4"/>
    <p:sldId id="282" r:id="rId5"/>
    <p:sldId id="310" r:id="rId6"/>
    <p:sldId id="284" r:id="rId7"/>
    <p:sldId id="318" r:id="rId8"/>
    <p:sldId id="283" r:id="rId9"/>
    <p:sldId id="260" r:id="rId10"/>
    <p:sldId id="293" r:id="rId11"/>
    <p:sldId id="294" r:id="rId12"/>
    <p:sldId id="296" r:id="rId13"/>
    <p:sldId id="295" r:id="rId14"/>
    <p:sldId id="314" r:id="rId15"/>
    <p:sldId id="299" r:id="rId16"/>
    <p:sldId id="321" r:id="rId17"/>
    <p:sldId id="311" r:id="rId18"/>
    <p:sldId id="312" r:id="rId19"/>
    <p:sldId id="322" r:id="rId20"/>
    <p:sldId id="300" r:id="rId21"/>
    <p:sldId id="289" r:id="rId22"/>
    <p:sldId id="315" r:id="rId23"/>
    <p:sldId id="303" r:id="rId24"/>
    <p:sldId id="313" r:id="rId25"/>
    <p:sldId id="297" r:id="rId26"/>
    <p:sldId id="287" r:id="rId27"/>
    <p:sldId id="288" r:id="rId28"/>
    <p:sldId id="317" r:id="rId29"/>
  </p:sldIdLst>
  <p:sldSz cx="12192000" cy="6858000"/>
  <p:notesSz cx="9144000" cy="6858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347" userDrawn="1">
          <p15:clr>
            <a:srgbClr val="A4A3A4"/>
          </p15:clr>
        </p15:guide>
        <p15:guide id="4" pos="7333" userDrawn="1">
          <p15:clr>
            <a:srgbClr val="A4A3A4"/>
          </p15:clr>
        </p15:guide>
        <p15:guide id="5" orient="horz" pos="346" userDrawn="1">
          <p15:clr>
            <a:srgbClr val="A4A3A4"/>
          </p15:clr>
        </p15:guide>
        <p15:guide id="6" orient="horz" pos="3974" userDrawn="1">
          <p15:clr>
            <a:srgbClr val="A4A3A4"/>
          </p15:clr>
        </p15:guide>
        <p15:guide id="7" orient="horz" pos="57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7A77"/>
    <a:srgbClr val="078876"/>
    <a:srgbClr val="E5C47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6167" autoAdjust="0"/>
    <p:restoredTop sz="95013" autoAdjust="0"/>
  </p:normalViewPr>
  <p:slideViewPr>
    <p:cSldViewPr snapToGrid="0">
      <p:cViewPr varScale="1">
        <p:scale>
          <a:sx n="88" d="100"/>
          <a:sy n="88" d="100"/>
        </p:scale>
        <p:origin x="-413" y="-77"/>
      </p:cViewPr>
      <p:guideLst>
        <p:guide orient="horz" pos="2160"/>
        <p:guide orient="horz" pos="346"/>
        <p:guide orient="horz" pos="3974"/>
        <p:guide orient="horz" pos="572"/>
        <p:guide pos="3840"/>
        <p:guide pos="347"/>
        <p:guide pos="7333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2535E8-F11E-4610-80E6-7BA509286CC6}" type="datetimeFigureOut">
              <a:rPr lang="ru-RU" smtClean="0"/>
              <a:pPr/>
              <a:t>26.10.2022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033E9C-50F8-4369-A6BC-A5190EF7AA9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571610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3D72FF-F341-4244-B314-E65318D7C305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041074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033E9C-50F8-4369-A6BC-A5190EF7AA95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373582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png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681563"/>
            <a:ext cx="10363200" cy="1634887"/>
          </a:xfrm>
        </p:spPr>
        <p:txBody>
          <a:bodyPr anchor="b"/>
          <a:lstStyle>
            <a:lvl1pPr algn="ctr">
              <a:defRPr sz="5656">
                <a:solidFill>
                  <a:srgbClr val="007366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35216" y="4592864"/>
            <a:ext cx="5618584" cy="1655763"/>
          </a:xfrm>
        </p:spPr>
        <p:txBody>
          <a:bodyPr/>
          <a:lstStyle>
            <a:lvl1pPr marL="0" indent="0" algn="ctr">
              <a:buNone/>
              <a:defRPr sz="2263">
                <a:solidFill>
                  <a:srgbClr val="007366"/>
                </a:solidFill>
              </a:defRPr>
            </a:lvl1pPr>
            <a:lvl2pPr marL="430997" indent="0" algn="ctr">
              <a:buNone/>
              <a:defRPr sz="1886"/>
            </a:lvl2pPr>
            <a:lvl3pPr marL="861993" indent="0" algn="ctr">
              <a:buNone/>
              <a:defRPr sz="1697"/>
            </a:lvl3pPr>
            <a:lvl4pPr marL="1292990" indent="0" algn="ctr">
              <a:buNone/>
              <a:defRPr sz="1509"/>
            </a:lvl4pPr>
            <a:lvl5pPr marL="1723986" indent="0" algn="ctr">
              <a:buNone/>
              <a:defRPr sz="1509"/>
            </a:lvl5pPr>
            <a:lvl6pPr marL="2154983" indent="0" algn="ctr">
              <a:buNone/>
              <a:defRPr sz="1509"/>
            </a:lvl6pPr>
            <a:lvl7pPr marL="2585979" indent="0" algn="ctr">
              <a:buNone/>
              <a:defRPr sz="1509"/>
            </a:lvl7pPr>
            <a:lvl8pPr marL="3016975" indent="0" algn="ctr">
              <a:buNone/>
              <a:defRPr sz="1509"/>
            </a:lvl8pPr>
            <a:lvl9pPr marL="3447971" indent="0" algn="ctr">
              <a:buNone/>
              <a:defRPr sz="1509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solidFill>
                  <a:srgbClr val="007366"/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10/26/2022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7366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rgbClr val="007366"/>
                </a:solidFill>
              </a:defRPr>
            </a:lvl1pPr>
          </a:lstStyle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8" name="Рисунок 8">
            <a:extLst>
              <a:ext uri="{FF2B5EF4-FFF2-40B4-BE49-F238E27FC236}">
                <a16:creationId xmlns:a16="http://schemas.microsoft.com/office/drawing/2014/main" xmlns="" id="{42CE39F7-265B-594B-AE34-67B04152992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41870" y="474667"/>
            <a:ext cx="4113970" cy="140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40436378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1" y="368851"/>
            <a:ext cx="7996418" cy="1347809"/>
          </a:xfrm>
        </p:spPr>
        <p:txBody>
          <a:bodyPr anchor="b"/>
          <a:lstStyle>
            <a:lvl1pPr algn="l">
              <a:defRPr sz="3763" b="1">
                <a:solidFill>
                  <a:srgbClr val="007366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5334321"/>
            <a:ext cx="10515600" cy="914304"/>
          </a:xfrm>
        </p:spPr>
        <p:txBody>
          <a:bodyPr/>
          <a:lstStyle>
            <a:lvl1pPr marL="0" indent="0" algn="l">
              <a:buNone/>
              <a:defRPr sz="2263">
                <a:solidFill>
                  <a:srgbClr val="007366"/>
                </a:solidFill>
              </a:defRPr>
            </a:lvl1pPr>
            <a:lvl2pPr marL="430997" indent="0" algn="ctr">
              <a:buNone/>
              <a:defRPr sz="1886"/>
            </a:lvl2pPr>
            <a:lvl3pPr marL="861993" indent="0" algn="ctr">
              <a:buNone/>
              <a:defRPr sz="1697"/>
            </a:lvl3pPr>
            <a:lvl4pPr marL="1292990" indent="0" algn="ctr">
              <a:buNone/>
              <a:defRPr sz="1509"/>
            </a:lvl4pPr>
            <a:lvl5pPr marL="1723986" indent="0" algn="ctr">
              <a:buNone/>
              <a:defRPr sz="1509"/>
            </a:lvl5pPr>
            <a:lvl6pPr marL="2154983" indent="0" algn="ctr">
              <a:buNone/>
              <a:defRPr sz="1509"/>
            </a:lvl6pPr>
            <a:lvl7pPr marL="2585979" indent="0" algn="ctr">
              <a:buNone/>
              <a:defRPr sz="1509"/>
            </a:lvl7pPr>
            <a:lvl8pPr marL="3016975" indent="0" algn="ctr">
              <a:buNone/>
              <a:defRPr sz="1509"/>
            </a:lvl8pPr>
            <a:lvl9pPr marL="3447971" indent="0" algn="ctr">
              <a:buNone/>
              <a:defRPr sz="1509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9" name="Диаграмма 8"/>
          <p:cNvSpPr>
            <a:spLocks noGrp="1"/>
          </p:cNvSpPr>
          <p:nvPr>
            <p:ph type="chart" sz="quarter" idx="13"/>
          </p:nvPr>
        </p:nvSpPr>
        <p:spPr>
          <a:xfrm>
            <a:off x="838144" y="1866437"/>
            <a:ext cx="10515712" cy="3360157"/>
          </a:xfrm>
        </p:spPr>
        <p:txBody>
          <a:bodyPr/>
          <a:lstStyle/>
          <a:p>
            <a:pPr lvl="0"/>
            <a:r>
              <a:rPr lang="ru-RU" noProof="0"/>
              <a:t>Вставка диаграммы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 smtClean="0">
                <a:solidFill>
                  <a:srgbClr val="007366"/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10/26/2022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rgbClr val="007366"/>
                </a:solidFill>
              </a:defRPr>
            </a:lvl1pPr>
          </a:lstStyle>
          <a:p>
            <a:endParaRPr lang="ru-RU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 smtClean="0">
                <a:solidFill>
                  <a:srgbClr val="007366"/>
                </a:solidFill>
              </a:defRPr>
            </a:lvl1pPr>
          </a:lstStyle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80F2FD1A-77F4-4245-A032-97FC47561AB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0414165" y="366759"/>
            <a:ext cx="1296143" cy="129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93128D8D-120D-F54B-8C27-0E1911B9C0C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8976320" y="366760"/>
            <a:ext cx="1296143" cy="1331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789905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368851"/>
            <a:ext cx="10515600" cy="1347809"/>
          </a:xfrm>
        </p:spPr>
        <p:txBody>
          <a:bodyPr anchor="b"/>
          <a:lstStyle>
            <a:lvl1pPr algn="l">
              <a:defRPr sz="3763" b="1">
                <a:solidFill>
                  <a:srgbClr val="007366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2083563"/>
            <a:ext cx="10515600" cy="4165063"/>
          </a:xfrm>
        </p:spPr>
        <p:txBody>
          <a:bodyPr/>
          <a:lstStyle>
            <a:lvl1pPr marL="0" indent="0" algn="l">
              <a:buNone/>
              <a:defRPr sz="2263">
                <a:solidFill>
                  <a:srgbClr val="007366"/>
                </a:solidFill>
              </a:defRPr>
            </a:lvl1pPr>
            <a:lvl2pPr marL="430997" indent="0" algn="ctr">
              <a:buNone/>
              <a:defRPr sz="1886"/>
            </a:lvl2pPr>
            <a:lvl3pPr marL="861993" indent="0" algn="ctr">
              <a:buNone/>
              <a:defRPr sz="1697"/>
            </a:lvl3pPr>
            <a:lvl4pPr marL="1292990" indent="0" algn="ctr">
              <a:buNone/>
              <a:defRPr sz="1509"/>
            </a:lvl4pPr>
            <a:lvl5pPr marL="1723986" indent="0" algn="ctr">
              <a:buNone/>
              <a:defRPr sz="1509"/>
            </a:lvl5pPr>
            <a:lvl6pPr marL="2154983" indent="0" algn="ctr">
              <a:buNone/>
              <a:defRPr sz="1509"/>
            </a:lvl6pPr>
            <a:lvl7pPr marL="2585979" indent="0" algn="ctr">
              <a:buNone/>
              <a:defRPr sz="1509"/>
            </a:lvl7pPr>
            <a:lvl8pPr marL="3016975" indent="0" algn="ctr">
              <a:buNone/>
              <a:defRPr sz="1509"/>
            </a:lvl8pPr>
            <a:lvl9pPr marL="3447971" indent="0" algn="ctr">
              <a:buNone/>
              <a:defRPr sz="1509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solidFill>
                  <a:srgbClr val="007366"/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10/26/2022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7366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rgbClr val="007366"/>
                </a:solidFill>
              </a:defRPr>
            </a:lvl1pPr>
          </a:lstStyle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200124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3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1591"/>
            <a:ext cx="12192000" cy="685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368851"/>
            <a:ext cx="10515600" cy="1347809"/>
          </a:xfrm>
        </p:spPr>
        <p:txBody>
          <a:bodyPr anchor="b"/>
          <a:lstStyle>
            <a:lvl1pPr algn="l">
              <a:defRPr sz="3763" b="1">
                <a:solidFill>
                  <a:srgbClr val="007366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2083563"/>
            <a:ext cx="10515600" cy="4165063"/>
          </a:xfrm>
        </p:spPr>
        <p:txBody>
          <a:bodyPr/>
          <a:lstStyle>
            <a:lvl1pPr marL="0" indent="0" algn="l">
              <a:buNone/>
              <a:defRPr sz="2263">
                <a:solidFill>
                  <a:srgbClr val="007366"/>
                </a:solidFill>
              </a:defRPr>
            </a:lvl1pPr>
            <a:lvl2pPr marL="430997" indent="0" algn="ctr">
              <a:buNone/>
              <a:defRPr sz="1886"/>
            </a:lvl2pPr>
            <a:lvl3pPr marL="861993" indent="0" algn="ctr">
              <a:buNone/>
              <a:defRPr sz="1697"/>
            </a:lvl3pPr>
            <a:lvl4pPr marL="1292990" indent="0" algn="ctr">
              <a:buNone/>
              <a:defRPr sz="1509"/>
            </a:lvl4pPr>
            <a:lvl5pPr marL="1723986" indent="0" algn="ctr">
              <a:buNone/>
              <a:defRPr sz="1509"/>
            </a:lvl5pPr>
            <a:lvl6pPr marL="2154983" indent="0" algn="ctr">
              <a:buNone/>
              <a:defRPr sz="1509"/>
            </a:lvl6pPr>
            <a:lvl7pPr marL="2585979" indent="0" algn="ctr">
              <a:buNone/>
              <a:defRPr sz="1509"/>
            </a:lvl7pPr>
            <a:lvl8pPr marL="3016975" indent="0" algn="ctr">
              <a:buNone/>
              <a:defRPr sz="1509"/>
            </a:lvl8pPr>
            <a:lvl9pPr marL="3447971" indent="0" algn="ctr">
              <a:buNone/>
              <a:defRPr sz="1509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solidFill>
                  <a:srgbClr val="007366"/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10/26/2022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7366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rgbClr val="007366"/>
                </a:solidFill>
              </a:defRPr>
            </a:lvl1pPr>
          </a:lstStyle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906061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4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1591"/>
            <a:ext cx="12192000" cy="685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368851"/>
            <a:ext cx="10515600" cy="1347809"/>
          </a:xfrm>
        </p:spPr>
        <p:txBody>
          <a:bodyPr anchor="b"/>
          <a:lstStyle>
            <a:lvl1pPr algn="l">
              <a:defRPr sz="3763" b="1">
                <a:solidFill>
                  <a:srgbClr val="007366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2083563"/>
            <a:ext cx="10515600" cy="4165063"/>
          </a:xfrm>
        </p:spPr>
        <p:txBody>
          <a:bodyPr/>
          <a:lstStyle>
            <a:lvl1pPr marL="0" indent="0" algn="l">
              <a:buNone/>
              <a:defRPr sz="2263">
                <a:solidFill>
                  <a:srgbClr val="007366"/>
                </a:solidFill>
              </a:defRPr>
            </a:lvl1pPr>
            <a:lvl2pPr marL="430997" indent="0" algn="ctr">
              <a:buNone/>
              <a:defRPr sz="1886"/>
            </a:lvl2pPr>
            <a:lvl3pPr marL="861993" indent="0" algn="ctr">
              <a:buNone/>
              <a:defRPr sz="1697"/>
            </a:lvl3pPr>
            <a:lvl4pPr marL="1292990" indent="0" algn="ctr">
              <a:buNone/>
              <a:defRPr sz="1509"/>
            </a:lvl4pPr>
            <a:lvl5pPr marL="1723986" indent="0" algn="ctr">
              <a:buNone/>
              <a:defRPr sz="1509"/>
            </a:lvl5pPr>
            <a:lvl6pPr marL="2154983" indent="0" algn="ctr">
              <a:buNone/>
              <a:defRPr sz="1509"/>
            </a:lvl6pPr>
            <a:lvl7pPr marL="2585979" indent="0" algn="ctr">
              <a:buNone/>
              <a:defRPr sz="1509"/>
            </a:lvl7pPr>
            <a:lvl8pPr marL="3016975" indent="0" algn="ctr">
              <a:buNone/>
              <a:defRPr sz="1509"/>
            </a:lvl8pPr>
            <a:lvl9pPr marL="3447971" indent="0" algn="ctr">
              <a:buNone/>
              <a:defRPr sz="1509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solidFill>
                  <a:srgbClr val="007366"/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10/26/2022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7366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rgbClr val="007366"/>
                </a:solidFill>
              </a:defRPr>
            </a:lvl1pPr>
          </a:lstStyle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670961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5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3" y="368851"/>
            <a:ext cx="7996416" cy="1347809"/>
          </a:xfrm>
        </p:spPr>
        <p:txBody>
          <a:bodyPr anchor="b"/>
          <a:lstStyle>
            <a:lvl1pPr algn="l">
              <a:defRPr sz="3763" b="1">
                <a:solidFill>
                  <a:srgbClr val="007366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2083563"/>
            <a:ext cx="10515600" cy="4165063"/>
          </a:xfrm>
        </p:spPr>
        <p:txBody>
          <a:bodyPr/>
          <a:lstStyle>
            <a:lvl1pPr marL="0" indent="0" algn="l">
              <a:buNone/>
              <a:defRPr sz="2263">
                <a:solidFill>
                  <a:srgbClr val="007366"/>
                </a:solidFill>
              </a:defRPr>
            </a:lvl1pPr>
            <a:lvl2pPr marL="430997" indent="0" algn="ctr">
              <a:buNone/>
              <a:defRPr sz="1886"/>
            </a:lvl2pPr>
            <a:lvl3pPr marL="861993" indent="0" algn="ctr">
              <a:buNone/>
              <a:defRPr sz="1697"/>
            </a:lvl3pPr>
            <a:lvl4pPr marL="1292990" indent="0" algn="ctr">
              <a:buNone/>
              <a:defRPr sz="1509"/>
            </a:lvl4pPr>
            <a:lvl5pPr marL="1723986" indent="0" algn="ctr">
              <a:buNone/>
              <a:defRPr sz="1509"/>
            </a:lvl5pPr>
            <a:lvl6pPr marL="2154983" indent="0" algn="ctr">
              <a:buNone/>
              <a:defRPr sz="1509"/>
            </a:lvl6pPr>
            <a:lvl7pPr marL="2585979" indent="0" algn="ctr">
              <a:buNone/>
              <a:defRPr sz="1509"/>
            </a:lvl7pPr>
            <a:lvl8pPr marL="3016975" indent="0" algn="ctr">
              <a:buNone/>
              <a:defRPr sz="1509"/>
            </a:lvl8pPr>
            <a:lvl9pPr marL="3447971" indent="0" algn="ctr">
              <a:buNone/>
              <a:defRPr sz="1509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solidFill>
                  <a:srgbClr val="007366"/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10/26/2022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7366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rgbClr val="007366"/>
                </a:solidFill>
              </a:defRPr>
            </a:lvl1pPr>
          </a:lstStyle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9" name="Рисунок 10">
            <a:extLst>
              <a:ext uri="{FF2B5EF4-FFF2-40B4-BE49-F238E27FC236}">
                <a16:creationId xmlns:a16="http://schemas.microsoft.com/office/drawing/2014/main" xmlns="" id="{0DE44A1C-FEFF-9C40-8615-59148B743DD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0414165" y="366759"/>
            <a:ext cx="1296143" cy="129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64A7108B-197F-2B43-900F-6DA56B3F4C5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8976320" y="366760"/>
            <a:ext cx="1296143" cy="1331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417990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6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3" y="368851"/>
            <a:ext cx="7996416" cy="1347809"/>
          </a:xfrm>
        </p:spPr>
        <p:txBody>
          <a:bodyPr anchor="b"/>
          <a:lstStyle>
            <a:lvl1pPr algn="l">
              <a:defRPr sz="3763" b="1">
                <a:solidFill>
                  <a:srgbClr val="007366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2083563"/>
            <a:ext cx="10515600" cy="4165063"/>
          </a:xfrm>
        </p:spPr>
        <p:txBody>
          <a:bodyPr/>
          <a:lstStyle>
            <a:lvl1pPr marL="0" indent="0" algn="l">
              <a:buNone/>
              <a:defRPr sz="2263">
                <a:solidFill>
                  <a:srgbClr val="007366"/>
                </a:solidFill>
              </a:defRPr>
            </a:lvl1pPr>
            <a:lvl2pPr marL="430997" indent="0" algn="ctr">
              <a:buNone/>
              <a:defRPr sz="1886"/>
            </a:lvl2pPr>
            <a:lvl3pPr marL="861993" indent="0" algn="ctr">
              <a:buNone/>
              <a:defRPr sz="1697"/>
            </a:lvl3pPr>
            <a:lvl4pPr marL="1292990" indent="0" algn="ctr">
              <a:buNone/>
              <a:defRPr sz="1509"/>
            </a:lvl4pPr>
            <a:lvl5pPr marL="1723986" indent="0" algn="ctr">
              <a:buNone/>
              <a:defRPr sz="1509"/>
            </a:lvl5pPr>
            <a:lvl6pPr marL="2154983" indent="0" algn="ctr">
              <a:buNone/>
              <a:defRPr sz="1509"/>
            </a:lvl6pPr>
            <a:lvl7pPr marL="2585979" indent="0" algn="ctr">
              <a:buNone/>
              <a:defRPr sz="1509"/>
            </a:lvl7pPr>
            <a:lvl8pPr marL="3016975" indent="0" algn="ctr">
              <a:buNone/>
              <a:defRPr sz="1509"/>
            </a:lvl8pPr>
            <a:lvl9pPr marL="3447971" indent="0" algn="ctr">
              <a:buNone/>
              <a:defRPr sz="1509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solidFill>
                  <a:srgbClr val="007366"/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10/26/2022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7366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rgbClr val="007366"/>
                </a:solidFill>
              </a:defRPr>
            </a:lvl1pPr>
          </a:lstStyle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9" name="Рисунок 10">
            <a:extLst>
              <a:ext uri="{FF2B5EF4-FFF2-40B4-BE49-F238E27FC236}">
                <a16:creationId xmlns:a16="http://schemas.microsoft.com/office/drawing/2014/main" xmlns="" id="{E3AAA119-2E8F-0945-BA42-4356D19143E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0414165" y="366759"/>
            <a:ext cx="1296143" cy="129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B4C4523B-2909-F848-BC55-B30E3709C08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8976320" y="366760"/>
            <a:ext cx="1296143" cy="1331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945378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7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1591"/>
            <a:ext cx="12192000" cy="685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одзаголовок 2"/>
          <p:cNvSpPr txBox="1">
            <a:spLocks/>
          </p:cNvSpPr>
          <p:nvPr/>
        </p:nvSpPr>
        <p:spPr>
          <a:xfrm>
            <a:off x="213784" y="6351588"/>
            <a:ext cx="4368800" cy="569912"/>
          </a:xfrm>
          <a:prstGeom prst="rect">
            <a:avLst/>
          </a:prstGeom>
        </p:spPr>
        <p:txBody>
          <a:bodyPr lIns="78203" tIns="39101" rIns="78203" bIns="39101"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39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Aft>
                <a:spcPts val="0"/>
              </a:spcAft>
              <a:defRPr/>
            </a:pPr>
            <a:r>
              <a:rPr lang="en-US" sz="1539" dirty="0">
                <a:solidFill>
                  <a:srgbClr val="E5C78C"/>
                </a:solidFill>
                <a:latin typeface="Alegreya Sans" panose="00000500000000000000" pitchFamily="2" charset="0"/>
              </a:rPr>
              <a:t>volgmed.ru</a:t>
            </a:r>
            <a:r>
              <a:rPr lang="ru-RU" sz="1539" dirty="0">
                <a:solidFill>
                  <a:srgbClr val="E5C78C"/>
                </a:solidFill>
                <a:latin typeface="Alegreya Sans" panose="00000500000000000000" pitchFamily="2" charset="0"/>
              </a:rPr>
              <a:t> </a:t>
            </a:r>
          </a:p>
        </p:txBody>
      </p:sp>
      <p:sp>
        <p:nvSpPr>
          <p:cNvPr id="10" name="Заголовок 1"/>
          <p:cNvSpPr>
            <a:spLocks noGrp="1"/>
          </p:cNvSpPr>
          <p:nvPr>
            <p:ph type="ctrTitle"/>
          </p:nvPr>
        </p:nvSpPr>
        <p:spPr>
          <a:xfrm>
            <a:off x="5875129" y="2818758"/>
            <a:ext cx="6205459" cy="1504843"/>
          </a:xfrm>
        </p:spPr>
        <p:txBody>
          <a:bodyPr>
            <a:noAutofit/>
          </a:bodyPr>
          <a:lstStyle/>
          <a:p>
            <a:r>
              <a:rPr lang="ru-RU"/>
              <a:t>Образец заголовка</a:t>
            </a:r>
            <a:endParaRPr lang="ru-RU" dirty="0"/>
          </a:p>
        </p:txBody>
      </p:sp>
      <p:pic>
        <p:nvPicPr>
          <p:cNvPr id="7" name="Рисунок 8">
            <a:extLst>
              <a:ext uri="{FF2B5EF4-FFF2-40B4-BE49-F238E27FC236}">
                <a16:creationId xmlns:a16="http://schemas.microsoft.com/office/drawing/2014/main" xmlns="" id="{4FA64045-A100-2148-9FAD-1FA406B405C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8610599" y="590554"/>
            <a:ext cx="3170767" cy="1241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8746228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8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1591"/>
            <a:ext cx="12192000" cy="685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одзаголовок 2"/>
          <p:cNvSpPr txBox="1">
            <a:spLocks/>
          </p:cNvSpPr>
          <p:nvPr/>
        </p:nvSpPr>
        <p:spPr>
          <a:xfrm>
            <a:off x="213784" y="6351588"/>
            <a:ext cx="4368800" cy="569912"/>
          </a:xfrm>
          <a:prstGeom prst="rect">
            <a:avLst/>
          </a:prstGeom>
        </p:spPr>
        <p:txBody>
          <a:bodyPr lIns="78203" tIns="39101" rIns="78203" bIns="39101"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39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Aft>
                <a:spcPts val="0"/>
              </a:spcAft>
              <a:defRPr/>
            </a:pPr>
            <a:r>
              <a:rPr lang="en-US" sz="1539" dirty="0">
                <a:solidFill>
                  <a:srgbClr val="E5C78C"/>
                </a:solidFill>
                <a:latin typeface="Alegreya Sans" panose="00000500000000000000" pitchFamily="2" charset="0"/>
              </a:rPr>
              <a:t>volgmed.ru</a:t>
            </a:r>
            <a:r>
              <a:rPr lang="ru-RU" sz="1539" dirty="0">
                <a:solidFill>
                  <a:srgbClr val="E5C78C"/>
                </a:solidFill>
                <a:latin typeface="Alegreya Sans" panose="00000500000000000000" pitchFamily="2" charset="0"/>
              </a:rPr>
              <a:t> </a:t>
            </a:r>
          </a:p>
        </p:txBody>
      </p:sp>
      <p:sp>
        <p:nvSpPr>
          <p:cNvPr id="5" name="Подзаголовок 2"/>
          <p:cNvSpPr txBox="1">
            <a:spLocks/>
          </p:cNvSpPr>
          <p:nvPr/>
        </p:nvSpPr>
        <p:spPr>
          <a:xfrm>
            <a:off x="11192938" y="6364288"/>
            <a:ext cx="886884" cy="569912"/>
          </a:xfrm>
          <a:prstGeom prst="rect">
            <a:avLst/>
          </a:prstGeom>
        </p:spPr>
        <p:txBody>
          <a:bodyPr lIns="78203" tIns="39101" rIns="78203" bIns="39101"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39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Aft>
                <a:spcPts val="0"/>
              </a:spcAft>
              <a:defRPr/>
            </a:pPr>
            <a:r>
              <a:rPr lang="ru-RU" sz="1539" dirty="0">
                <a:solidFill>
                  <a:srgbClr val="E5C78C"/>
                </a:solidFill>
                <a:latin typeface="Alegreya Sans" panose="00000500000000000000" pitchFamily="2" charset="0"/>
              </a:rPr>
              <a:t> </a:t>
            </a:r>
          </a:p>
        </p:txBody>
      </p:sp>
      <p:sp>
        <p:nvSpPr>
          <p:cNvPr id="10" name="Заголовок 1"/>
          <p:cNvSpPr>
            <a:spLocks noGrp="1"/>
          </p:cNvSpPr>
          <p:nvPr>
            <p:ph type="ctrTitle"/>
          </p:nvPr>
        </p:nvSpPr>
        <p:spPr>
          <a:xfrm>
            <a:off x="5875129" y="2818758"/>
            <a:ext cx="6205459" cy="1504843"/>
          </a:xfrm>
        </p:spPr>
        <p:txBody>
          <a:bodyPr>
            <a:noAutofit/>
          </a:bodyPr>
          <a:lstStyle/>
          <a:p>
            <a:r>
              <a:rPr lang="ru-RU"/>
              <a:t>Образец заголовка</a:t>
            </a:r>
            <a:endParaRPr lang="ru-RU" dirty="0"/>
          </a:p>
        </p:txBody>
      </p:sp>
      <p:pic>
        <p:nvPicPr>
          <p:cNvPr id="7" name="Рисунок 8">
            <a:extLst>
              <a:ext uri="{FF2B5EF4-FFF2-40B4-BE49-F238E27FC236}">
                <a16:creationId xmlns:a16="http://schemas.microsoft.com/office/drawing/2014/main" xmlns="" id="{23B42BD4-B96A-D249-A39E-EBCCC3F26D7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8610599" y="590554"/>
            <a:ext cx="3170767" cy="1241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315904035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9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1591"/>
            <a:ext cx="12192000" cy="685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одзаголовок 2"/>
          <p:cNvSpPr txBox="1">
            <a:spLocks/>
          </p:cNvSpPr>
          <p:nvPr/>
        </p:nvSpPr>
        <p:spPr>
          <a:xfrm>
            <a:off x="213784" y="6351588"/>
            <a:ext cx="4368800" cy="569912"/>
          </a:xfrm>
          <a:prstGeom prst="rect">
            <a:avLst/>
          </a:prstGeom>
        </p:spPr>
        <p:txBody>
          <a:bodyPr lIns="78203" tIns="39101" rIns="78203" bIns="39101"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39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Aft>
                <a:spcPts val="0"/>
              </a:spcAft>
              <a:defRPr/>
            </a:pPr>
            <a:r>
              <a:rPr lang="en-US" sz="1539" dirty="0">
                <a:solidFill>
                  <a:srgbClr val="E5C78C"/>
                </a:solidFill>
                <a:latin typeface="Alegreya Sans" panose="00000500000000000000" pitchFamily="2" charset="0"/>
              </a:rPr>
              <a:t>volgmed.ru</a:t>
            </a:r>
            <a:r>
              <a:rPr lang="ru-RU" sz="1539" dirty="0">
                <a:solidFill>
                  <a:srgbClr val="E5C78C"/>
                </a:solidFill>
                <a:latin typeface="Alegreya Sans" panose="00000500000000000000" pitchFamily="2" charset="0"/>
              </a:rPr>
              <a:t> </a:t>
            </a:r>
          </a:p>
        </p:txBody>
      </p:sp>
      <p:sp>
        <p:nvSpPr>
          <p:cNvPr id="10" name="Заголовок 1"/>
          <p:cNvSpPr>
            <a:spLocks noGrp="1"/>
          </p:cNvSpPr>
          <p:nvPr>
            <p:ph type="ctrTitle"/>
          </p:nvPr>
        </p:nvSpPr>
        <p:spPr>
          <a:xfrm>
            <a:off x="5875129" y="2818758"/>
            <a:ext cx="6205459" cy="1504843"/>
          </a:xfrm>
        </p:spPr>
        <p:txBody>
          <a:bodyPr>
            <a:noAutofit/>
          </a:bodyPr>
          <a:lstStyle/>
          <a:p>
            <a:r>
              <a:rPr lang="ru-RU"/>
              <a:t>Образец заголовка</a:t>
            </a:r>
            <a:endParaRPr lang="ru-RU" dirty="0"/>
          </a:p>
        </p:txBody>
      </p:sp>
      <p:pic>
        <p:nvPicPr>
          <p:cNvPr id="7" name="Рисунок 8">
            <a:extLst>
              <a:ext uri="{FF2B5EF4-FFF2-40B4-BE49-F238E27FC236}">
                <a16:creationId xmlns:a16="http://schemas.microsoft.com/office/drawing/2014/main" xmlns="" id="{E6591040-BB36-5F41-AC73-49F0F5D2B24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8610599" y="590554"/>
            <a:ext cx="3170767" cy="1241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6378603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0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1591"/>
            <a:ext cx="12192000" cy="685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одзаголовок 2"/>
          <p:cNvSpPr txBox="1">
            <a:spLocks/>
          </p:cNvSpPr>
          <p:nvPr/>
        </p:nvSpPr>
        <p:spPr>
          <a:xfrm>
            <a:off x="213784" y="6351588"/>
            <a:ext cx="4368800" cy="569912"/>
          </a:xfrm>
          <a:prstGeom prst="rect">
            <a:avLst/>
          </a:prstGeom>
        </p:spPr>
        <p:txBody>
          <a:bodyPr lIns="78203" tIns="39101" rIns="78203" bIns="39101"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39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Aft>
                <a:spcPts val="0"/>
              </a:spcAft>
              <a:defRPr/>
            </a:pPr>
            <a:r>
              <a:rPr lang="en-US" sz="1539" dirty="0">
                <a:solidFill>
                  <a:srgbClr val="E5C78C"/>
                </a:solidFill>
                <a:latin typeface="Alegreya Sans" panose="00000500000000000000" pitchFamily="2" charset="0"/>
              </a:rPr>
              <a:t>volgmed.ru</a:t>
            </a:r>
            <a:r>
              <a:rPr lang="ru-RU" sz="1539" dirty="0">
                <a:solidFill>
                  <a:srgbClr val="E5C78C"/>
                </a:solidFill>
                <a:latin typeface="Alegreya Sans" panose="00000500000000000000" pitchFamily="2" charset="0"/>
              </a:rPr>
              <a:t> </a:t>
            </a:r>
          </a:p>
        </p:txBody>
      </p:sp>
      <p:sp>
        <p:nvSpPr>
          <p:cNvPr id="10" name="Заголовок 1"/>
          <p:cNvSpPr>
            <a:spLocks noGrp="1"/>
          </p:cNvSpPr>
          <p:nvPr>
            <p:ph type="ctrTitle"/>
          </p:nvPr>
        </p:nvSpPr>
        <p:spPr>
          <a:xfrm>
            <a:off x="5875129" y="2818758"/>
            <a:ext cx="6205459" cy="1504843"/>
          </a:xfrm>
        </p:spPr>
        <p:txBody>
          <a:bodyPr>
            <a:noAutofit/>
          </a:bodyPr>
          <a:lstStyle/>
          <a:p>
            <a:r>
              <a:rPr lang="ru-RU"/>
              <a:t>Образец заголовка</a:t>
            </a:r>
            <a:endParaRPr lang="ru-RU" dirty="0"/>
          </a:p>
        </p:txBody>
      </p:sp>
      <p:pic>
        <p:nvPicPr>
          <p:cNvPr id="7" name="Рисунок 8">
            <a:extLst>
              <a:ext uri="{FF2B5EF4-FFF2-40B4-BE49-F238E27FC236}">
                <a16:creationId xmlns:a16="http://schemas.microsoft.com/office/drawing/2014/main" xmlns="" id="{65C09AFB-61A7-B64B-BEEE-2BF76928779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8610599" y="590554"/>
            <a:ext cx="3170767" cy="1241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3857714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27051" y="509589"/>
            <a:ext cx="3336701" cy="1414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681563"/>
            <a:ext cx="10363200" cy="1634887"/>
          </a:xfrm>
        </p:spPr>
        <p:txBody>
          <a:bodyPr anchor="b"/>
          <a:lstStyle>
            <a:lvl1pPr algn="ctr">
              <a:defRPr sz="5656">
                <a:solidFill>
                  <a:srgbClr val="007366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35216" y="4592864"/>
            <a:ext cx="5618584" cy="1655763"/>
          </a:xfrm>
        </p:spPr>
        <p:txBody>
          <a:bodyPr/>
          <a:lstStyle>
            <a:lvl1pPr marL="0" indent="0" algn="ctr">
              <a:buNone/>
              <a:defRPr sz="2263">
                <a:solidFill>
                  <a:srgbClr val="007366"/>
                </a:solidFill>
              </a:defRPr>
            </a:lvl1pPr>
            <a:lvl2pPr marL="430997" indent="0" algn="ctr">
              <a:buNone/>
              <a:defRPr sz="1886"/>
            </a:lvl2pPr>
            <a:lvl3pPr marL="861993" indent="0" algn="ctr">
              <a:buNone/>
              <a:defRPr sz="1697"/>
            </a:lvl3pPr>
            <a:lvl4pPr marL="1292990" indent="0" algn="ctr">
              <a:buNone/>
              <a:defRPr sz="1509"/>
            </a:lvl4pPr>
            <a:lvl5pPr marL="1723986" indent="0" algn="ctr">
              <a:buNone/>
              <a:defRPr sz="1509"/>
            </a:lvl5pPr>
            <a:lvl6pPr marL="2154983" indent="0" algn="ctr">
              <a:buNone/>
              <a:defRPr sz="1509"/>
            </a:lvl6pPr>
            <a:lvl7pPr marL="2585979" indent="0" algn="ctr">
              <a:buNone/>
              <a:defRPr sz="1509"/>
            </a:lvl7pPr>
            <a:lvl8pPr marL="3016975" indent="0" algn="ctr">
              <a:buNone/>
              <a:defRPr sz="1509"/>
            </a:lvl8pPr>
            <a:lvl9pPr marL="3447971" indent="0" algn="ctr">
              <a:buNone/>
              <a:defRPr sz="1509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solidFill>
                  <a:srgbClr val="007366"/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10/26/2022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7366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rgbClr val="007366"/>
                </a:solidFill>
              </a:defRPr>
            </a:lvl1pPr>
          </a:lstStyle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6283698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41870" y="474667"/>
            <a:ext cx="4113970" cy="140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Заголовок 1"/>
          <p:cNvSpPr>
            <a:spLocks noGrp="1"/>
          </p:cNvSpPr>
          <p:nvPr>
            <p:ph type="ctrTitle"/>
          </p:nvPr>
        </p:nvSpPr>
        <p:spPr>
          <a:xfrm>
            <a:off x="2400384" y="2955192"/>
            <a:ext cx="8464480" cy="1650413"/>
          </a:xfrm>
        </p:spPr>
        <p:txBody>
          <a:bodyPr anchor="b">
            <a:noAutofit/>
          </a:bodyPr>
          <a:lstStyle/>
          <a:p>
            <a:r>
              <a:rPr lang="ru-RU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7357818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1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0414165" y="0"/>
            <a:ext cx="1296143" cy="129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3" y="383962"/>
            <a:ext cx="7922093" cy="1211307"/>
          </a:xfrm>
        </p:spPr>
        <p:txBody>
          <a:bodyPr/>
          <a:lstStyle>
            <a:lvl1pPr algn="ctr">
              <a:defRPr b="1">
                <a:solidFill>
                  <a:srgbClr val="008473"/>
                </a:solidFill>
                <a:latin typeface="Alegreya Sans"/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008473"/>
                </a:solidFill>
              </a:defRPr>
            </a:lvl1pPr>
            <a:lvl2pPr>
              <a:defRPr>
                <a:solidFill>
                  <a:srgbClr val="008473"/>
                </a:solidFill>
              </a:defRPr>
            </a:lvl2pPr>
            <a:lvl3pPr>
              <a:defRPr>
                <a:solidFill>
                  <a:srgbClr val="008473"/>
                </a:solidFill>
              </a:defRPr>
            </a:lvl3pPr>
            <a:lvl4pPr>
              <a:defRPr>
                <a:solidFill>
                  <a:srgbClr val="008473"/>
                </a:solidFill>
              </a:defRPr>
            </a:lvl4pPr>
            <a:lvl5pPr>
              <a:defRPr>
                <a:solidFill>
                  <a:srgbClr val="008473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solidFill>
                  <a:srgbClr val="008473"/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10/26/2022</a:t>
            </a:fld>
            <a:endParaRPr lang="en-US"/>
          </a:p>
        </p:txBody>
      </p:sp>
      <p:sp>
        <p:nvSpPr>
          <p:cNvPr id="6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8473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rgbClr val="008473"/>
                </a:solidFill>
              </a:defRPr>
            </a:lvl1pPr>
          </a:lstStyle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CA313B2F-61E1-0440-A4E7-0E878913B35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9044413" y="-48640"/>
            <a:ext cx="1296143" cy="1331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16801299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875080"/>
            <a:ext cx="9281160" cy="2870659"/>
          </a:xfrm>
        </p:spPr>
        <p:txBody>
          <a:bodyPr/>
          <a:lstStyle>
            <a:lvl1pPr>
              <a:lnSpc>
                <a:spcPct val="80000"/>
              </a:lnSpc>
              <a:defRPr sz="6400" b="0">
                <a:solidFill>
                  <a:srgbClr val="008473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3" y="5020056"/>
            <a:ext cx="9052560" cy="1066800"/>
          </a:xfrm>
        </p:spPr>
        <p:txBody>
          <a:bodyPr anchor="t"/>
          <a:lstStyle>
            <a:lvl1pPr marL="0" indent="0">
              <a:buNone/>
              <a:defRPr sz="1800" b="0">
                <a:solidFill>
                  <a:srgbClr val="008473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8" y="6272217"/>
            <a:ext cx="2643717" cy="365125"/>
          </a:xfrm>
        </p:spPr>
        <p:txBody>
          <a:bodyPr/>
          <a:lstStyle>
            <a:lvl1pPr>
              <a:defRPr smtClean="0">
                <a:solidFill>
                  <a:srgbClr val="008473"/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10/26/2022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286" y="6272217"/>
            <a:ext cx="6326716" cy="365125"/>
          </a:xfrm>
        </p:spPr>
        <p:txBody>
          <a:bodyPr/>
          <a:lstStyle>
            <a:lvl1pPr>
              <a:defRPr>
                <a:solidFill>
                  <a:srgbClr val="008473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489" y="2508253"/>
            <a:ext cx="1187449" cy="720725"/>
          </a:xfrm>
        </p:spPr>
        <p:txBody>
          <a:bodyPr/>
          <a:lstStyle>
            <a:lvl1pPr>
              <a:defRPr sz="2800" smtClean="0">
                <a:solidFill>
                  <a:srgbClr val="008473"/>
                </a:solidFill>
              </a:defRPr>
            </a:lvl1pPr>
          </a:lstStyle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8" name="Рисунок 8">
            <a:extLst>
              <a:ext uri="{FF2B5EF4-FFF2-40B4-BE49-F238E27FC236}">
                <a16:creationId xmlns:a16="http://schemas.microsoft.com/office/drawing/2014/main" xmlns="" id="{2A19F5E5-0E05-E845-BE93-12035C25375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41870" y="474667"/>
            <a:ext cx="4113970" cy="140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850561276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3" y="365129"/>
            <a:ext cx="7996416" cy="1325563"/>
          </a:xfrm>
        </p:spPr>
        <p:txBody>
          <a:bodyPr/>
          <a:lstStyle>
            <a:lvl1pPr>
              <a:defRPr>
                <a:solidFill>
                  <a:srgbClr val="008473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5156200" cy="4351339"/>
          </a:xfrm>
        </p:spPr>
        <p:txBody>
          <a:bodyPr/>
          <a:lstStyle>
            <a:lvl1pPr>
              <a:defRPr>
                <a:solidFill>
                  <a:srgbClr val="008473"/>
                </a:solidFill>
              </a:defRPr>
            </a:lvl1pPr>
            <a:lvl2pPr>
              <a:defRPr>
                <a:solidFill>
                  <a:srgbClr val="008473"/>
                </a:solidFill>
              </a:defRPr>
            </a:lvl2pPr>
            <a:lvl3pPr>
              <a:defRPr>
                <a:solidFill>
                  <a:srgbClr val="008473"/>
                </a:solidFill>
              </a:defRPr>
            </a:lvl3pPr>
            <a:lvl4pPr>
              <a:defRPr>
                <a:solidFill>
                  <a:srgbClr val="008473"/>
                </a:solidFill>
              </a:defRPr>
            </a:lvl4pPr>
            <a:lvl5pPr>
              <a:defRPr>
                <a:solidFill>
                  <a:srgbClr val="008473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825624"/>
            <a:ext cx="5156200" cy="4351339"/>
          </a:xfrm>
        </p:spPr>
        <p:txBody>
          <a:bodyPr/>
          <a:lstStyle>
            <a:lvl1pPr>
              <a:defRPr>
                <a:solidFill>
                  <a:srgbClr val="008473"/>
                </a:solidFill>
              </a:defRPr>
            </a:lvl1pPr>
            <a:lvl2pPr>
              <a:defRPr>
                <a:solidFill>
                  <a:srgbClr val="008473"/>
                </a:solidFill>
              </a:defRPr>
            </a:lvl2pPr>
            <a:lvl3pPr>
              <a:defRPr>
                <a:solidFill>
                  <a:srgbClr val="008473"/>
                </a:solidFill>
              </a:defRPr>
            </a:lvl3pPr>
            <a:lvl4pPr>
              <a:defRPr>
                <a:solidFill>
                  <a:srgbClr val="008473"/>
                </a:solidFill>
              </a:defRPr>
            </a:lvl4pPr>
            <a:lvl5pPr>
              <a:defRPr>
                <a:solidFill>
                  <a:srgbClr val="008473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6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solidFill>
                  <a:srgbClr val="008473"/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10/26/2022</a:t>
            </a:fld>
            <a:endParaRPr lang="en-US"/>
          </a:p>
        </p:txBody>
      </p:sp>
      <p:sp>
        <p:nvSpPr>
          <p:cNvPr id="7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8473"/>
                </a:solidFill>
              </a:defRPr>
            </a:lvl1pPr>
          </a:lstStyle>
          <a:p>
            <a:endParaRPr lang="ru-RU"/>
          </a:p>
        </p:txBody>
      </p:sp>
      <p:sp>
        <p:nvSpPr>
          <p:cNvPr id="8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rgbClr val="008473"/>
                </a:solidFill>
              </a:defRPr>
            </a:lvl1pPr>
          </a:lstStyle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0" name="Рисунок 10">
            <a:extLst>
              <a:ext uri="{FF2B5EF4-FFF2-40B4-BE49-F238E27FC236}">
                <a16:creationId xmlns:a16="http://schemas.microsoft.com/office/drawing/2014/main" xmlns="" id="{D0E080F3-8AF1-774C-85BC-5A227B0DF80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0414165" y="366759"/>
            <a:ext cx="1296143" cy="129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66C3C4C5-7FB4-F443-B7BE-D7B0C67F0FF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8976320" y="366760"/>
            <a:ext cx="1296143" cy="1331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1433582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1" y="365129"/>
            <a:ext cx="7996417" cy="1325563"/>
          </a:xfrm>
        </p:spPr>
        <p:txBody>
          <a:bodyPr/>
          <a:lstStyle>
            <a:lvl1pPr>
              <a:defRPr>
                <a:solidFill>
                  <a:srgbClr val="008473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4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solidFill>
                  <a:srgbClr val="008473"/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10/26/2022</a:t>
            </a:fld>
            <a:endParaRPr lang="en-US"/>
          </a:p>
        </p:txBody>
      </p:sp>
      <p:sp>
        <p:nvSpPr>
          <p:cNvPr id="5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8473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rgbClr val="008473"/>
                </a:solidFill>
              </a:defRPr>
            </a:lvl1pPr>
          </a:lstStyle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8" name="Рисунок 10">
            <a:extLst>
              <a:ext uri="{FF2B5EF4-FFF2-40B4-BE49-F238E27FC236}">
                <a16:creationId xmlns:a16="http://schemas.microsoft.com/office/drawing/2014/main" xmlns="" id="{50A62274-563B-6140-B811-A28C4AD6342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0414165" y="366759"/>
            <a:ext cx="1296143" cy="129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FF7E6D72-EF95-7945-8776-A3041C47023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8976320" y="366760"/>
            <a:ext cx="1296143" cy="1331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00912960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0321" y="457200"/>
            <a:ext cx="3932767" cy="1600200"/>
          </a:xfrm>
        </p:spPr>
        <p:txBody>
          <a:bodyPr anchor="b"/>
          <a:lstStyle>
            <a:lvl1pPr>
              <a:defRPr sz="3200">
                <a:solidFill>
                  <a:srgbClr val="008473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717" y="987428"/>
            <a:ext cx="6172200" cy="4873625"/>
          </a:xfrm>
        </p:spPr>
        <p:txBody>
          <a:bodyPr/>
          <a:lstStyle>
            <a:lvl1pPr marL="0" indent="0">
              <a:buNone/>
              <a:defRPr sz="3200">
                <a:solidFill>
                  <a:srgbClr val="008473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40321" y="2057401"/>
            <a:ext cx="3932767" cy="3811588"/>
          </a:xfrm>
        </p:spPr>
        <p:txBody>
          <a:bodyPr/>
          <a:lstStyle>
            <a:lvl1pPr marL="0" indent="0">
              <a:buNone/>
              <a:defRPr sz="1600">
                <a:solidFill>
                  <a:srgbClr val="008473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solidFill>
                  <a:srgbClr val="008473"/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10/26/2022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8473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rgbClr val="008473"/>
                </a:solidFill>
              </a:defRPr>
            </a:lvl1pPr>
          </a:lstStyle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96025329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8473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solidFill>
                  <a:srgbClr val="008473"/>
                </a:solidFill>
              </a:defRPr>
            </a:lvl1pPr>
            <a:lvl2pPr>
              <a:defRPr>
                <a:solidFill>
                  <a:srgbClr val="008473"/>
                </a:solidFill>
              </a:defRPr>
            </a:lvl2pPr>
            <a:lvl3pPr>
              <a:defRPr>
                <a:solidFill>
                  <a:srgbClr val="008473"/>
                </a:solidFill>
              </a:defRPr>
            </a:lvl3pPr>
            <a:lvl4pPr>
              <a:defRPr>
                <a:solidFill>
                  <a:srgbClr val="008473"/>
                </a:solidFill>
              </a:defRPr>
            </a:lvl4pPr>
            <a:lvl5pPr>
              <a:defRPr>
                <a:solidFill>
                  <a:srgbClr val="008473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solidFill>
                  <a:srgbClr val="008473"/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10/26/2022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8473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rgbClr val="008473"/>
                </a:solidFill>
              </a:defRPr>
            </a:lvl1pPr>
          </a:lstStyle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3982970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/>
              <a:pPr/>
              <a:t>10/26/2022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22404231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72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/>
              <a:pPr/>
              <a:t>10/26/2022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9248029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10/26/2022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1230339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43903" y="538166"/>
            <a:ext cx="4022872" cy="1273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681563"/>
            <a:ext cx="10363200" cy="1634887"/>
          </a:xfrm>
        </p:spPr>
        <p:txBody>
          <a:bodyPr anchor="b"/>
          <a:lstStyle>
            <a:lvl1pPr algn="ctr">
              <a:defRPr sz="5656">
                <a:solidFill>
                  <a:srgbClr val="007366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35216" y="4592864"/>
            <a:ext cx="5618584" cy="1655763"/>
          </a:xfrm>
        </p:spPr>
        <p:txBody>
          <a:bodyPr/>
          <a:lstStyle>
            <a:lvl1pPr marL="0" indent="0" algn="ctr">
              <a:buNone/>
              <a:defRPr sz="2263">
                <a:solidFill>
                  <a:srgbClr val="007366"/>
                </a:solidFill>
              </a:defRPr>
            </a:lvl1pPr>
            <a:lvl2pPr marL="430997" indent="0" algn="ctr">
              <a:buNone/>
              <a:defRPr sz="1886"/>
            </a:lvl2pPr>
            <a:lvl3pPr marL="861993" indent="0" algn="ctr">
              <a:buNone/>
              <a:defRPr sz="1697"/>
            </a:lvl3pPr>
            <a:lvl4pPr marL="1292990" indent="0" algn="ctr">
              <a:buNone/>
              <a:defRPr sz="1509"/>
            </a:lvl4pPr>
            <a:lvl5pPr marL="1723986" indent="0" algn="ctr">
              <a:buNone/>
              <a:defRPr sz="1509"/>
            </a:lvl5pPr>
            <a:lvl6pPr marL="2154983" indent="0" algn="ctr">
              <a:buNone/>
              <a:defRPr sz="1509"/>
            </a:lvl6pPr>
            <a:lvl7pPr marL="2585979" indent="0" algn="ctr">
              <a:buNone/>
              <a:defRPr sz="1509"/>
            </a:lvl7pPr>
            <a:lvl8pPr marL="3016975" indent="0" algn="ctr">
              <a:buNone/>
              <a:defRPr sz="1509"/>
            </a:lvl8pPr>
            <a:lvl9pPr marL="3447971" indent="0" algn="ctr">
              <a:buNone/>
              <a:defRPr sz="1509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solidFill>
                  <a:srgbClr val="007366"/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10/26/2022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7366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rgbClr val="007366"/>
                </a:solidFill>
              </a:defRPr>
            </a:lvl1pPr>
          </a:lstStyle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384332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1591"/>
            <a:ext cx="12192000" cy="685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8610599" y="590554"/>
            <a:ext cx="3170767" cy="1241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35220" y="2421117"/>
            <a:ext cx="5542385" cy="2548205"/>
          </a:xfrm>
        </p:spPr>
        <p:txBody>
          <a:bodyPr anchor="b"/>
          <a:lstStyle>
            <a:lvl1pPr algn="ctr">
              <a:defRPr sz="5656">
                <a:solidFill>
                  <a:schemeClr val="bg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35216" y="5103896"/>
            <a:ext cx="5618584" cy="1144728"/>
          </a:xfrm>
        </p:spPr>
        <p:txBody>
          <a:bodyPr/>
          <a:lstStyle>
            <a:lvl1pPr marL="0" indent="0" algn="ctr">
              <a:buNone/>
              <a:defRPr sz="2263">
                <a:solidFill>
                  <a:srgbClr val="E4C88A"/>
                </a:solidFill>
              </a:defRPr>
            </a:lvl1pPr>
            <a:lvl2pPr marL="430997" indent="0" algn="ctr">
              <a:buNone/>
              <a:defRPr sz="1886"/>
            </a:lvl2pPr>
            <a:lvl3pPr marL="861993" indent="0" algn="ctr">
              <a:buNone/>
              <a:defRPr sz="1697"/>
            </a:lvl3pPr>
            <a:lvl4pPr marL="1292990" indent="0" algn="ctr">
              <a:buNone/>
              <a:defRPr sz="1509"/>
            </a:lvl4pPr>
            <a:lvl5pPr marL="1723986" indent="0" algn="ctr">
              <a:buNone/>
              <a:defRPr sz="1509"/>
            </a:lvl5pPr>
            <a:lvl6pPr marL="2154983" indent="0" algn="ctr">
              <a:buNone/>
              <a:defRPr sz="1509"/>
            </a:lvl6pPr>
            <a:lvl7pPr marL="2585979" indent="0" algn="ctr">
              <a:buNone/>
              <a:defRPr sz="1509"/>
            </a:lvl7pPr>
            <a:lvl8pPr marL="3016975" indent="0" algn="ctr">
              <a:buNone/>
              <a:defRPr sz="1509"/>
            </a:lvl8pPr>
            <a:lvl9pPr marL="3447971" indent="0" algn="ctr">
              <a:buNone/>
              <a:defRPr sz="1509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solidFill>
                  <a:srgbClr val="E4C88A"/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10/26/2022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E4C88A"/>
                </a:solidFill>
              </a:defRPr>
            </a:lvl1pPr>
          </a:lstStyle>
          <a:p>
            <a:endParaRPr lang="ru-RU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rgbClr val="E4C88A"/>
                </a:solidFill>
              </a:defRPr>
            </a:lvl1pPr>
          </a:lstStyle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941292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9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1591"/>
            <a:ext cx="12192000" cy="685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35220" y="2421117"/>
            <a:ext cx="5542385" cy="2548205"/>
          </a:xfrm>
        </p:spPr>
        <p:txBody>
          <a:bodyPr anchor="b"/>
          <a:lstStyle>
            <a:lvl1pPr algn="ctr">
              <a:defRPr sz="5656">
                <a:solidFill>
                  <a:schemeClr val="bg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35216" y="5103896"/>
            <a:ext cx="5618584" cy="1144728"/>
          </a:xfrm>
        </p:spPr>
        <p:txBody>
          <a:bodyPr/>
          <a:lstStyle>
            <a:lvl1pPr marL="0" indent="0" algn="ctr">
              <a:buNone/>
              <a:defRPr sz="2263">
                <a:solidFill>
                  <a:srgbClr val="E4C88A"/>
                </a:solidFill>
              </a:defRPr>
            </a:lvl1pPr>
            <a:lvl2pPr marL="430997" indent="0" algn="ctr">
              <a:buNone/>
              <a:defRPr sz="1886"/>
            </a:lvl2pPr>
            <a:lvl3pPr marL="861993" indent="0" algn="ctr">
              <a:buNone/>
              <a:defRPr sz="1697"/>
            </a:lvl3pPr>
            <a:lvl4pPr marL="1292990" indent="0" algn="ctr">
              <a:buNone/>
              <a:defRPr sz="1509"/>
            </a:lvl4pPr>
            <a:lvl5pPr marL="1723986" indent="0" algn="ctr">
              <a:buNone/>
              <a:defRPr sz="1509"/>
            </a:lvl5pPr>
            <a:lvl6pPr marL="2154983" indent="0" algn="ctr">
              <a:buNone/>
              <a:defRPr sz="1509"/>
            </a:lvl6pPr>
            <a:lvl7pPr marL="2585979" indent="0" algn="ctr">
              <a:buNone/>
              <a:defRPr sz="1509"/>
            </a:lvl7pPr>
            <a:lvl8pPr marL="3016975" indent="0" algn="ctr">
              <a:buNone/>
              <a:defRPr sz="1509"/>
            </a:lvl8pPr>
            <a:lvl9pPr marL="3447971" indent="0" algn="ctr">
              <a:buNone/>
              <a:defRPr sz="1509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solidFill>
                  <a:srgbClr val="E4C88A"/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10/26/2022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E4C88A"/>
                </a:solidFill>
              </a:defRPr>
            </a:lvl1pPr>
          </a:lstStyle>
          <a:p>
            <a:endParaRPr lang="ru-RU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rgbClr val="E4C88A"/>
                </a:solidFill>
              </a:defRPr>
            </a:lvl1pPr>
          </a:lstStyle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52F4D795-16C2-CA40-B9B0-4F425E4D251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8610599" y="590554"/>
            <a:ext cx="3170767" cy="1241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41686425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10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1591"/>
            <a:ext cx="12192000" cy="685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35220" y="2421117"/>
            <a:ext cx="5542385" cy="2548205"/>
          </a:xfrm>
        </p:spPr>
        <p:txBody>
          <a:bodyPr anchor="b"/>
          <a:lstStyle>
            <a:lvl1pPr algn="ctr">
              <a:defRPr sz="5656">
                <a:solidFill>
                  <a:schemeClr val="bg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35216" y="5103896"/>
            <a:ext cx="5618584" cy="1144728"/>
          </a:xfrm>
        </p:spPr>
        <p:txBody>
          <a:bodyPr/>
          <a:lstStyle>
            <a:lvl1pPr marL="0" indent="0" algn="ctr">
              <a:buNone/>
              <a:defRPr sz="2263">
                <a:solidFill>
                  <a:srgbClr val="E4C88A"/>
                </a:solidFill>
              </a:defRPr>
            </a:lvl1pPr>
            <a:lvl2pPr marL="430997" indent="0" algn="ctr">
              <a:buNone/>
              <a:defRPr sz="1886"/>
            </a:lvl2pPr>
            <a:lvl3pPr marL="861993" indent="0" algn="ctr">
              <a:buNone/>
              <a:defRPr sz="1697"/>
            </a:lvl3pPr>
            <a:lvl4pPr marL="1292990" indent="0" algn="ctr">
              <a:buNone/>
              <a:defRPr sz="1509"/>
            </a:lvl4pPr>
            <a:lvl5pPr marL="1723986" indent="0" algn="ctr">
              <a:buNone/>
              <a:defRPr sz="1509"/>
            </a:lvl5pPr>
            <a:lvl6pPr marL="2154983" indent="0" algn="ctr">
              <a:buNone/>
              <a:defRPr sz="1509"/>
            </a:lvl6pPr>
            <a:lvl7pPr marL="2585979" indent="0" algn="ctr">
              <a:buNone/>
              <a:defRPr sz="1509"/>
            </a:lvl7pPr>
            <a:lvl8pPr marL="3016975" indent="0" algn="ctr">
              <a:buNone/>
              <a:defRPr sz="1509"/>
            </a:lvl8pPr>
            <a:lvl9pPr marL="3447971" indent="0" algn="ctr">
              <a:buNone/>
              <a:defRPr sz="1509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solidFill>
                  <a:srgbClr val="E4C88A"/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10/26/2022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E4C88A"/>
                </a:solidFill>
              </a:defRPr>
            </a:lvl1pPr>
          </a:lstStyle>
          <a:p>
            <a:endParaRPr lang="ru-RU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rgbClr val="E4C88A"/>
                </a:solidFill>
              </a:defRPr>
            </a:lvl1pPr>
          </a:lstStyle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10EC3FB8-B6D3-F04A-BCD2-E3E476E8379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8610599" y="590554"/>
            <a:ext cx="3170767" cy="1241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5189410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9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1591"/>
            <a:ext cx="12192000" cy="685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35220" y="2421117"/>
            <a:ext cx="5542385" cy="2548205"/>
          </a:xfrm>
        </p:spPr>
        <p:txBody>
          <a:bodyPr anchor="b"/>
          <a:lstStyle>
            <a:lvl1pPr algn="ctr">
              <a:defRPr sz="5656">
                <a:solidFill>
                  <a:schemeClr val="bg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35216" y="5103896"/>
            <a:ext cx="5618584" cy="1144728"/>
          </a:xfrm>
        </p:spPr>
        <p:txBody>
          <a:bodyPr/>
          <a:lstStyle>
            <a:lvl1pPr marL="0" indent="0" algn="ctr">
              <a:buNone/>
              <a:defRPr sz="2263">
                <a:solidFill>
                  <a:srgbClr val="E4C88A"/>
                </a:solidFill>
              </a:defRPr>
            </a:lvl1pPr>
            <a:lvl2pPr marL="430997" indent="0" algn="ctr">
              <a:buNone/>
              <a:defRPr sz="1886"/>
            </a:lvl2pPr>
            <a:lvl3pPr marL="861993" indent="0" algn="ctr">
              <a:buNone/>
              <a:defRPr sz="1697"/>
            </a:lvl3pPr>
            <a:lvl4pPr marL="1292990" indent="0" algn="ctr">
              <a:buNone/>
              <a:defRPr sz="1509"/>
            </a:lvl4pPr>
            <a:lvl5pPr marL="1723986" indent="0" algn="ctr">
              <a:buNone/>
              <a:defRPr sz="1509"/>
            </a:lvl5pPr>
            <a:lvl6pPr marL="2154983" indent="0" algn="ctr">
              <a:buNone/>
              <a:defRPr sz="1509"/>
            </a:lvl6pPr>
            <a:lvl7pPr marL="2585979" indent="0" algn="ctr">
              <a:buNone/>
              <a:defRPr sz="1509"/>
            </a:lvl7pPr>
            <a:lvl8pPr marL="3016975" indent="0" algn="ctr">
              <a:buNone/>
              <a:defRPr sz="1509"/>
            </a:lvl8pPr>
            <a:lvl9pPr marL="3447971" indent="0" algn="ctr">
              <a:buNone/>
              <a:defRPr sz="1509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solidFill>
                  <a:srgbClr val="E4C88A"/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10/26/2022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E4C88A"/>
                </a:solidFill>
              </a:defRPr>
            </a:lvl1pPr>
          </a:lstStyle>
          <a:p>
            <a:endParaRPr lang="ru-RU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rgbClr val="E4C88A"/>
                </a:solidFill>
              </a:defRPr>
            </a:lvl1pPr>
          </a:lstStyle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5816149B-500C-E645-A656-7F9947431C1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8610599" y="590554"/>
            <a:ext cx="3170767" cy="1241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4731230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10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1591"/>
            <a:ext cx="12192000" cy="685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35220" y="2421117"/>
            <a:ext cx="5542385" cy="2548205"/>
          </a:xfrm>
        </p:spPr>
        <p:txBody>
          <a:bodyPr anchor="b"/>
          <a:lstStyle>
            <a:lvl1pPr algn="ctr">
              <a:defRPr sz="5656">
                <a:solidFill>
                  <a:schemeClr val="bg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35216" y="5103896"/>
            <a:ext cx="5618584" cy="1144728"/>
          </a:xfrm>
        </p:spPr>
        <p:txBody>
          <a:bodyPr/>
          <a:lstStyle>
            <a:lvl1pPr marL="0" indent="0" algn="ctr">
              <a:buNone/>
              <a:defRPr sz="2263">
                <a:solidFill>
                  <a:srgbClr val="E4C88A"/>
                </a:solidFill>
              </a:defRPr>
            </a:lvl1pPr>
            <a:lvl2pPr marL="430997" indent="0" algn="ctr">
              <a:buNone/>
              <a:defRPr sz="1886"/>
            </a:lvl2pPr>
            <a:lvl3pPr marL="861993" indent="0" algn="ctr">
              <a:buNone/>
              <a:defRPr sz="1697"/>
            </a:lvl3pPr>
            <a:lvl4pPr marL="1292990" indent="0" algn="ctr">
              <a:buNone/>
              <a:defRPr sz="1509"/>
            </a:lvl4pPr>
            <a:lvl5pPr marL="1723986" indent="0" algn="ctr">
              <a:buNone/>
              <a:defRPr sz="1509"/>
            </a:lvl5pPr>
            <a:lvl6pPr marL="2154983" indent="0" algn="ctr">
              <a:buNone/>
              <a:defRPr sz="1509"/>
            </a:lvl6pPr>
            <a:lvl7pPr marL="2585979" indent="0" algn="ctr">
              <a:buNone/>
              <a:defRPr sz="1509"/>
            </a:lvl7pPr>
            <a:lvl8pPr marL="3016975" indent="0" algn="ctr">
              <a:buNone/>
              <a:defRPr sz="1509"/>
            </a:lvl8pPr>
            <a:lvl9pPr marL="3447971" indent="0" algn="ctr">
              <a:buNone/>
              <a:defRPr sz="1509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solidFill>
                  <a:srgbClr val="E4C88A"/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10/26/2022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E4C88A"/>
                </a:solidFill>
              </a:defRPr>
            </a:lvl1pPr>
          </a:lstStyle>
          <a:p>
            <a:endParaRPr lang="ru-RU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rgbClr val="E4C88A"/>
                </a:solidFill>
              </a:defRPr>
            </a:lvl1pPr>
          </a:lstStyle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CA83BFE3-3933-0A4C-BD67-1BB7C0D9D85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8610599" y="590554"/>
            <a:ext cx="3170767" cy="1241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794767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10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1591"/>
            <a:ext cx="12192000" cy="685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3" y="339263"/>
            <a:ext cx="10515599" cy="1058288"/>
          </a:xfrm>
        </p:spPr>
        <p:txBody>
          <a:bodyPr anchor="b"/>
          <a:lstStyle>
            <a:lvl1pPr algn="l">
              <a:defRPr sz="5656">
                <a:solidFill>
                  <a:srgbClr val="007366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1578406"/>
            <a:ext cx="10515600" cy="4670219"/>
          </a:xfrm>
        </p:spPr>
        <p:txBody>
          <a:bodyPr/>
          <a:lstStyle>
            <a:lvl1pPr marL="0" indent="0" algn="l">
              <a:buNone/>
              <a:defRPr sz="2263">
                <a:solidFill>
                  <a:srgbClr val="007366"/>
                </a:solidFill>
              </a:defRPr>
            </a:lvl1pPr>
            <a:lvl2pPr marL="430997" indent="0" algn="ctr">
              <a:buNone/>
              <a:defRPr sz="1886"/>
            </a:lvl2pPr>
            <a:lvl3pPr marL="861993" indent="0" algn="ctr">
              <a:buNone/>
              <a:defRPr sz="1697"/>
            </a:lvl3pPr>
            <a:lvl4pPr marL="1292990" indent="0" algn="ctr">
              <a:buNone/>
              <a:defRPr sz="1509"/>
            </a:lvl4pPr>
            <a:lvl5pPr marL="1723986" indent="0" algn="ctr">
              <a:buNone/>
              <a:defRPr sz="1509"/>
            </a:lvl5pPr>
            <a:lvl6pPr marL="2154983" indent="0" algn="ctr">
              <a:buNone/>
              <a:defRPr sz="1509"/>
            </a:lvl6pPr>
            <a:lvl7pPr marL="2585979" indent="0" algn="ctr">
              <a:buNone/>
              <a:defRPr sz="1509"/>
            </a:lvl7pPr>
            <a:lvl8pPr marL="3016975" indent="0" algn="ctr">
              <a:buNone/>
              <a:defRPr sz="1509"/>
            </a:lvl8pPr>
            <a:lvl9pPr marL="3447971" indent="0" algn="ctr">
              <a:buNone/>
              <a:defRPr sz="1509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solidFill>
                  <a:srgbClr val="AC9058"/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10/26/2022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AC9058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rgbClr val="AC9058"/>
                </a:solidFill>
              </a:defRPr>
            </a:lvl1pPr>
          </a:lstStyle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228028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image" Target="../media/image2.jpe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1" cstate="screen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4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131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fld id="{1D8BD707-D9CF-40AE-B4C6-C98DA3205C09}" type="datetimeFigureOut">
              <a:rPr lang="en-US" smtClean="0"/>
              <a:pPr/>
              <a:t>10/26/2022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131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131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40027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  <p:sldLayoutId id="2147483679" r:id="rId13"/>
    <p:sldLayoutId id="2147483680" r:id="rId14"/>
    <p:sldLayoutId id="2147483681" r:id="rId15"/>
    <p:sldLayoutId id="2147483682" r:id="rId16"/>
    <p:sldLayoutId id="2147483683" r:id="rId17"/>
    <p:sldLayoutId id="2147483684" r:id="rId18"/>
    <p:sldLayoutId id="2147483685" r:id="rId19"/>
    <p:sldLayoutId id="2147483686" r:id="rId20"/>
    <p:sldLayoutId id="2147483687" r:id="rId21"/>
    <p:sldLayoutId id="2147483688" r:id="rId22"/>
    <p:sldLayoutId id="2147483689" r:id="rId23"/>
    <p:sldLayoutId id="2147483690" r:id="rId24"/>
    <p:sldLayoutId id="2147483691" r:id="rId25"/>
    <p:sldLayoutId id="2147483692" r:id="rId26"/>
    <p:sldLayoutId id="2147483693" r:id="rId27"/>
    <p:sldLayoutId id="2147483694" r:id="rId28"/>
    <p:sldLayoutId id="2147483695" r:id="rId29"/>
  </p:sldLayoutIdLst>
  <p:txStyles>
    <p:titleStyle>
      <a:lvl1pPr algn="l" defTabSz="860425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100" kern="1200">
          <a:solidFill>
            <a:schemeClr val="tx1"/>
          </a:solidFill>
          <a:latin typeface="Alegreya Sans"/>
          <a:ea typeface="+mj-ea"/>
          <a:cs typeface="+mj-cs"/>
        </a:defRPr>
      </a:lvl1pPr>
      <a:lvl2pPr algn="l" defTabSz="860425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100">
          <a:solidFill>
            <a:schemeClr val="tx1"/>
          </a:solidFill>
          <a:latin typeface="Calibri Light" pitchFamily="34" charset="0"/>
        </a:defRPr>
      </a:lvl2pPr>
      <a:lvl3pPr algn="l" defTabSz="860425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100">
          <a:solidFill>
            <a:schemeClr val="tx1"/>
          </a:solidFill>
          <a:latin typeface="Calibri Light" pitchFamily="34" charset="0"/>
        </a:defRPr>
      </a:lvl3pPr>
      <a:lvl4pPr algn="l" defTabSz="860425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100">
          <a:solidFill>
            <a:schemeClr val="tx1"/>
          </a:solidFill>
          <a:latin typeface="Calibri Light" pitchFamily="34" charset="0"/>
        </a:defRPr>
      </a:lvl4pPr>
      <a:lvl5pPr algn="l" defTabSz="860425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100">
          <a:solidFill>
            <a:schemeClr val="tx1"/>
          </a:solidFill>
          <a:latin typeface="Calibri Light" pitchFamily="34" charset="0"/>
        </a:defRPr>
      </a:lvl5pPr>
      <a:lvl6pPr marL="457200" algn="l" defTabSz="860425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100">
          <a:solidFill>
            <a:schemeClr val="tx1"/>
          </a:solidFill>
          <a:latin typeface="Calibri Light" pitchFamily="34" charset="0"/>
        </a:defRPr>
      </a:lvl6pPr>
      <a:lvl7pPr marL="914400" algn="l" defTabSz="860425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100">
          <a:solidFill>
            <a:schemeClr val="tx1"/>
          </a:solidFill>
          <a:latin typeface="Calibri Light" pitchFamily="34" charset="0"/>
        </a:defRPr>
      </a:lvl7pPr>
      <a:lvl8pPr marL="1371600" algn="l" defTabSz="860425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100">
          <a:solidFill>
            <a:schemeClr val="tx1"/>
          </a:solidFill>
          <a:latin typeface="Calibri Light" pitchFamily="34" charset="0"/>
        </a:defRPr>
      </a:lvl8pPr>
      <a:lvl9pPr marL="1828800" algn="l" defTabSz="860425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100">
          <a:solidFill>
            <a:schemeClr val="tx1"/>
          </a:solidFill>
          <a:latin typeface="Calibri Light" pitchFamily="34" charset="0"/>
        </a:defRPr>
      </a:lvl9pPr>
    </p:titleStyle>
    <p:bodyStyle>
      <a:lvl1pPr marL="214313" indent="-214313" algn="l" defTabSz="860425" rtl="0" eaLnBrk="1" fontAlgn="base" hangingPunct="1">
        <a:lnSpc>
          <a:spcPct val="90000"/>
        </a:lnSpc>
        <a:spcBef>
          <a:spcPts val="938"/>
        </a:spcBef>
        <a:spcAft>
          <a:spcPct val="0"/>
        </a:spcAft>
        <a:buFont typeface="Arial" charset="0"/>
        <a:buChar char="•"/>
        <a:defRPr sz="2600" kern="1200">
          <a:solidFill>
            <a:schemeClr val="tx1"/>
          </a:solidFill>
          <a:latin typeface="PT Sans" panose="020B0503020203020204" pitchFamily="34" charset="-52"/>
          <a:ea typeface="+mn-ea"/>
          <a:cs typeface="+mn-cs"/>
        </a:defRPr>
      </a:lvl1pPr>
      <a:lvl2pPr marL="646113" indent="-214313" algn="l" defTabSz="860425" rtl="0" eaLnBrk="1" fontAlgn="base" hangingPunct="1">
        <a:lnSpc>
          <a:spcPct val="90000"/>
        </a:lnSpc>
        <a:spcBef>
          <a:spcPts val="475"/>
        </a:spcBef>
        <a:spcAft>
          <a:spcPct val="0"/>
        </a:spcAft>
        <a:buFont typeface="Arial" charset="0"/>
        <a:buChar char="•"/>
        <a:defRPr sz="2200" kern="1200">
          <a:solidFill>
            <a:schemeClr val="tx1"/>
          </a:solidFill>
          <a:latin typeface="PT Sans" panose="020B0503020203020204" pitchFamily="34" charset="-52"/>
          <a:ea typeface="+mn-ea"/>
          <a:cs typeface="+mn-cs"/>
        </a:defRPr>
      </a:lvl2pPr>
      <a:lvl3pPr marL="1076325" indent="-214313" algn="l" defTabSz="860425" rtl="0" eaLnBrk="1" fontAlgn="base" hangingPunct="1">
        <a:lnSpc>
          <a:spcPct val="90000"/>
        </a:lnSpc>
        <a:spcBef>
          <a:spcPts val="475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PT Sans" panose="020B0503020203020204" pitchFamily="34" charset="-52"/>
          <a:ea typeface="+mn-ea"/>
          <a:cs typeface="+mn-cs"/>
        </a:defRPr>
      </a:lvl3pPr>
      <a:lvl4pPr marL="1508125" indent="-214313" algn="l" defTabSz="860425" rtl="0" eaLnBrk="1" fontAlgn="base" hangingPunct="1">
        <a:lnSpc>
          <a:spcPct val="90000"/>
        </a:lnSpc>
        <a:spcBef>
          <a:spcPts val="475"/>
        </a:spcBef>
        <a:spcAft>
          <a:spcPct val="0"/>
        </a:spcAft>
        <a:buFont typeface="Arial" charset="0"/>
        <a:buChar char="•"/>
        <a:defRPr sz="1600" kern="1200">
          <a:solidFill>
            <a:schemeClr val="tx1"/>
          </a:solidFill>
          <a:latin typeface="PT Sans" panose="020B0503020203020204" pitchFamily="34" charset="-52"/>
          <a:ea typeface="+mn-ea"/>
          <a:cs typeface="+mn-cs"/>
        </a:defRPr>
      </a:lvl4pPr>
      <a:lvl5pPr marL="1938338" indent="-214313" algn="l" defTabSz="860425" rtl="0" eaLnBrk="1" fontAlgn="base" hangingPunct="1">
        <a:lnSpc>
          <a:spcPct val="90000"/>
        </a:lnSpc>
        <a:spcBef>
          <a:spcPts val="475"/>
        </a:spcBef>
        <a:spcAft>
          <a:spcPct val="0"/>
        </a:spcAft>
        <a:buFont typeface="Arial" charset="0"/>
        <a:buChar char="•"/>
        <a:defRPr sz="1600" kern="1200">
          <a:solidFill>
            <a:schemeClr val="tx1"/>
          </a:solidFill>
          <a:latin typeface="PT Sans" panose="020B0503020203020204" pitchFamily="34" charset="-52"/>
          <a:ea typeface="+mn-ea"/>
          <a:cs typeface="+mn-cs"/>
        </a:defRPr>
      </a:lvl5pPr>
      <a:lvl6pPr marL="2370481" indent="-215498" algn="l" defTabSz="861993" rtl="0" eaLnBrk="1" latinLnBrk="0" hangingPunct="1">
        <a:lnSpc>
          <a:spcPct val="90000"/>
        </a:lnSpc>
        <a:spcBef>
          <a:spcPts val="471"/>
        </a:spcBef>
        <a:buFont typeface="Arial" panose="020B0604020202020204" pitchFamily="34" charset="0"/>
        <a:buChar char="•"/>
        <a:defRPr sz="1697" kern="1200">
          <a:solidFill>
            <a:schemeClr val="tx1"/>
          </a:solidFill>
          <a:latin typeface="+mn-lt"/>
          <a:ea typeface="+mn-ea"/>
          <a:cs typeface="+mn-cs"/>
        </a:defRPr>
      </a:lvl6pPr>
      <a:lvl7pPr marL="2801477" indent="-215498" algn="l" defTabSz="861993" rtl="0" eaLnBrk="1" latinLnBrk="0" hangingPunct="1">
        <a:lnSpc>
          <a:spcPct val="90000"/>
        </a:lnSpc>
        <a:spcBef>
          <a:spcPts val="471"/>
        </a:spcBef>
        <a:buFont typeface="Arial" panose="020B0604020202020204" pitchFamily="34" charset="0"/>
        <a:buChar char="•"/>
        <a:defRPr sz="1697" kern="1200">
          <a:solidFill>
            <a:schemeClr val="tx1"/>
          </a:solidFill>
          <a:latin typeface="+mn-lt"/>
          <a:ea typeface="+mn-ea"/>
          <a:cs typeface="+mn-cs"/>
        </a:defRPr>
      </a:lvl7pPr>
      <a:lvl8pPr marL="3232474" indent="-215498" algn="l" defTabSz="861993" rtl="0" eaLnBrk="1" latinLnBrk="0" hangingPunct="1">
        <a:lnSpc>
          <a:spcPct val="90000"/>
        </a:lnSpc>
        <a:spcBef>
          <a:spcPts val="471"/>
        </a:spcBef>
        <a:buFont typeface="Arial" panose="020B0604020202020204" pitchFamily="34" charset="0"/>
        <a:buChar char="•"/>
        <a:defRPr sz="1697" kern="1200">
          <a:solidFill>
            <a:schemeClr val="tx1"/>
          </a:solidFill>
          <a:latin typeface="+mn-lt"/>
          <a:ea typeface="+mn-ea"/>
          <a:cs typeface="+mn-cs"/>
        </a:defRPr>
      </a:lvl8pPr>
      <a:lvl9pPr marL="3663470" indent="-215498" algn="l" defTabSz="861993" rtl="0" eaLnBrk="1" latinLnBrk="0" hangingPunct="1">
        <a:lnSpc>
          <a:spcPct val="90000"/>
        </a:lnSpc>
        <a:spcBef>
          <a:spcPts val="471"/>
        </a:spcBef>
        <a:buFont typeface="Arial" panose="020B0604020202020204" pitchFamily="34" charset="0"/>
        <a:buChar char="•"/>
        <a:defRPr sz="169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61993" rtl="0" eaLnBrk="1" latinLnBrk="0" hangingPunct="1">
        <a:defRPr sz="1697" kern="1200">
          <a:solidFill>
            <a:schemeClr val="tx1"/>
          </a:solidFill>
          <a:latin typeface="+mn-lt"/>
          <a:ea typeface="+mn-ea"/>
          <a:cs typeface="+mn-cs"/>
        </a:defRPr>
      </a:lvl1pPr>
      <a:lvl2pPr marL="430997" algn="l" defTabSz="861993" rtl="0" eaLnBrk="1" latinLnBrk="0" hangingPunct="1">
        <a:defRPr sz="1697" kern="1200">
          <a:solidFill>
            <a:schemeClr val="tx1"/>
          </a:solidFill>
          <a:latin typeface="+mn-lt"/>
          <a:ea typeface="+mn-ea"/>
          <a:cs typeface="+mn-cs"/>
        </a:defRPr>
      </a:lvl2pPr>
      <a:lvl3pPr marL="861993" algn="l" defTabSz="861993" rtl="0" eaLnBrk="1" latinLnBrk="0" hangingPunct="1">
        <a:defRPr sz="1697" kern="1200">
          <a:solidFill>
            <a:schemeClr val="tx1"/>
          </a:solidFill>
          <a:latin typeface="+mn-lt"/>
          <a:ea typeface="+mn-ea"/>
          <a:cs typeface="+mn-cs"/>
        </a:defRPr>
      </a:lvl3pPr>
      <a:lvl4pPr marL="1292990" algn="l" defTabSz="861993" rtl="0" eaLnBrk="1" latinLnBrk="0" hangingPunct="1">
        <a:defRPr sz="1697" kern="1200">
          <a:solidFill>
            <a:schemeClr val="tx1"/>
          </a:solidFill>
          <a:latin typeface="+mn-lt"/>
          <a:ea typeface="+mn-ea"/>
          <a:cs typeface="+mn-cs"/>
        </a:defRPr>
      </a:lvl4pPr>
      <a:lvl5pPr marL="1723986" algn="l" defTabSz="861993" rtl="0" eaLnBrk="1" latinLnBrk="0" hangingPunct="1">
        <a:defRPr sz="1697" kern="1200">
          <a:solidFill>
            <a:schemeClr val="tx1"/>
          </a:solidFill>
          <a:latin typeface="+mn-lt"/>
          <a:ea typeface="+mn-ea"/>
          <a:cs typeface="+mn-cs"/>
        </a:defRPr>
      </a:lvl5pPr>
      <a:lvl6pPr marL="2154983" algn="l" defTabSz="861993" rtl="0" eaLnBrk="1" latinLnBrk="0" hangingPunct="1">
        <a:defRPr sz="1697" kern="1200">
          <a:solidFill>
            <a:schemeClr val="tx1"/>
          </a:solidFill>
          <a:latin typeface="+mn-lt"/>
          <a:ea typeface="+mn-ea"/>
          <a:cs typeface="+mn-cs"/>
        </a:defRPr>
      </a:lvl6pPr>
      <a:lvl7pPr marL="2585979" algn="l" defTabSz="861993" rtl="0" eaLnBrk="1" latinLnBrk="0" hangingPunct="1">
        <a:defRPr sz="1697" kern="1200">
          <a:solidFill>
            <a:schemeClr val="tx1"/>
          </a:solidFill>
          <a:latin typeface="+mn-lt"/>
          <a:ea typeface="+mn-ea"/>
          <a:cs typeface="+mn-cs"/>
        </a:defRPr>
      </a:lvl7pPr>
      <a:lvl8pPr marL="3016975" algn="l" defTabSz="861993" rtl="0" eaLnBrk="1" latinLnBrk="0" hangingPunct="1">
        <a:defRPr sz="1697" kern="1200">
          <a:solidFill>
            <a:schemeClr val="tx1"/>
          </a:solidFill>
          <a:latin typeface="+mn-lt"/>
          <a:ea typeface="+mn-ea"/>
          <a:cs typeface="+mn-cs"/>
        </a:defRPr>
      </a:lvl8pPr>
      <a:lvl9pPr marL="3447971" algn="l" defTabSz="861993" rtl="0" eaLnBrk="1" latinLnBrk="0" hangingPunct="1">
        <a:defRPr sz="169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26.gi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0.png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iff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tiff"/><Relationship Id="rId2" Type="http://schemas.openxmlformats.org/officeDocument/2006/relationships/image" Target="../media/image46.tiff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4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tiff"/><Relationship Id="rId2" Type="http://schemas.openxmlformats.org/officeDocument/2006/relationships/image" Target="../media/image49.tiff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5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5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57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7176120" y="507432"/>
            <a:ext cx="1303941" cy="1339397"/>
          </a:xfrm>
          <a:prstGeom prst="rect">
            <a:avLst/>
          </a:prstGeom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-384720" y="2362200"/>
            <a:ext cx="12240086" cy="154666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860425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1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860425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100">
                <a:solidFill>
                  <a:schemeClr val="tx1"/>
                </a:solidFill>
                <a:latin typeface="Calibri Light" pitchFamily="34" charset="0"/>
              </a:defRPr>
            </a:lvl2pPr>
            <a:lvl3pPr algn="l" defTabSz="860425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100">
                <a:solidFill>
                  <a:schemeClr val="tx1"/>
                </a:solidFill>
                <a:latin typeface="Calibri Light" pitchFamily="34" charset="0"/>
              </a:defRPr>
            </a:lvl3pPr>
            <a:lvl4pPr algn="l" defTabSz="860425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100">
                <a:solidFill>
                  <a:schemeClr val="tx1"/>
                </a:solidFill>
                <a:latin typeface="Calibri Light" pitchFamily="34" charset="0"/>
              </a:defRPr>
            </a:lvl4pPr>
            <a:lvl5pPr algn="l" defTabSz="860425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100">
                <a:solidFill>
                  <a:schemeClr val="tx1"/>
                </a:solidFill>
                <a:latin typeface="Calibri Light" pitchFamily="34" charset="0"/>
              </a:defRPr>
            </a:lvl5pPr>
            <a:lvl6pPr marL="457200" algn="l" defTabSz="860425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100">
                <a:solidFill>
                  <a:schemeClr val="tx1"/>
                </a:solidFill>
                <a:latin typeface="Calibri Light" pitchFamily="34" charset="0"/>
              </a:defRPr>
            </a:lvl6pPr>
            <a:lvl7pPr marL="914400" algn="l" defTabSz="860425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100">
                <a:solidFill>
                  <a:schemeClr val="tx1"/>
                </a:solidFill>
                <a:latin typeface="Calibri Light" pitchFamily="34" charset="0"/>
              </a:defRPr>
            </a:lvl7pPr>
            <a:lvl8pPr marL="1371600" algn="l" defTabSz="860425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100">
                <a:solidFill>
                  <a:schemeClr val="tx1"/>
                </a:solidFill>
                <a:latin typeface="Calibri Light" pitchFamily="34" charset="0"/>
              </a:defRPr>
            </a:lvl8pPr>
            <a:lvl9pPr marL="1828800" algn="l" defTabSz="860425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100">
                <a:solidFill>
                  <a:schemeClr val="tx1"/>
                </a:solidFill>
                <a:latin typeface="Calibri Light" pitchFamily="34" charset="0"/>
              </a:defRPr>
            </a:lvl9pPr>
          </a:lstStyle>
          <a:p>
            <a:pPr algn="r">
              <a:lnSpc>
                <a:spcPct val="100000"/>
              </a:lnSpc>
            </a:pPr>
            <a:r>
              <a:rPr lang="ru-RU" sz="4000" dirty="0">
                <a:solidFill>
                  <a:srgbClr val="E4C88A"/>
                </a:solidFill>
                <a:latin typeface="Austin Cyr Bold" panose="02020803070702030403" pitchFamily="18" charset="-52"/>
              </a:rPr>
              <a:t>Информация для </a:t>
            </a:r>
          </a:p>
          <a:p>
            <a:pPr algn="r">
              <a:lnSpc>
                <a:spcPct val="100000"/>
              </a:lnSpc>
            </a:pPr>
            <a:r>
              <a:rPr lang="ru-RU" sz="4000" dirty="0">
                <a:solidFill>
                  <a:srgbClr val="E4C88A"/>
                </a:solidFill>
                <a:latin typeface="Austin Cyr Bold" panose="02020803070702030403" pitchFamily="18" charset="-52"/>
              </a:rPr>
              <a:t>профоргов-первокурсников</a:t>
            </a:r>
          </a:p>
        </p:txBody>
      </p:sp>
      <p:sp>
        <p:nvSpPr>
          <p:cNvPr id="6" name="Подзаголовок 2"/>
          <p:cNvSpPr txBox="1">
            <a:spLocks/>
          </p:cNvSpPr>
          <p:nvPr/>
        </p:nvSpPr>
        <p:spPr>
          <a:xfrm>
            <a:off x="7783428" y="6093295"/>
            <a:ext cx="4097338" cy="38854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14313" indent="-214313" algn="l" defTabSz="860425" rtl="0" eaLnBrk="1" fontAlgn="base" hangingPunct="1">
              <a:lnSpc>
                <a:spcPct val="90000"/>
              </a:lnSpc>
              <a:spcBef>
                <a:spcPts val="938"/>
              </a:spcBef>
              <a:spcAft>
                <a:spcPct val="0"/>
              </a:spcAft>
              <a:buFont typeface="Arial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6113" indent="-214313" algn="l" defTabSz="860425" rtl="0" eaLnBrk="1" fontAlgn="base" hangingPunct="1">
              <a:lnSpc>
                <a:spcPct val="90000"/>
              </a:lnSpc>
              <a:spcBef>
                <a:spcPts val="475"/>
              </a:spcBef>
              <a:spcAft>
                <a:spcPct val="0"/>
              </a:spcAft>
              <a:buFont typeface="Arial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76325" indent="-214313" algn="l" defTabSz="860425" rtl="0" eaLnBrk="1" fontAlgn="base" hangingPunct="1">
              <a:lnSpc>
                <a:spcPct val="90000"/>
              </a:lnSpc>
              <a:spcBef>
                <a:spcPts val="475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08125" indent="-214313" algn="l" defTabSz="860425" rtl="0" eaLnBrk="1" fontAlgn="base" hangingPunct="1">
              <a:lnSpc>
                <a:spcPct val="90000"/>
              </a:lnSpc>
              <a:spcBef>
                <a:spcPts val="475"/>
              </a:spcBef>
              <a:spcAft>
                <a:spcPct val="0"/>
              </a:spcAft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38338" indent="-214313" algn="l" defTabSz="860425" rtl="0" eaLnBrk="1" fontAlgn="base" hangingPunct="1">
              <a:lnSpc>
                <a:spcPct val="90000"/>
              </a:lnSpc>
              <a:spcBef>
                <a:spcPts val="475"/>
              </a:spcBef>
              <a:spcAft>
                <a:spcPct val="0"/>
              </a:spcAft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70481" indent="-215498" algn="l" defTabSz="861993" rtl="0" eaLnBrk="1" latinLnBrk="0" hangingPunct="1">
              <a:lnSpc>
                <a:spcPct val="90000"/>
              </a:lnSpc>
              <a:spcBef>
                <a:spcPts val="471"/>
              </a:spcBef>
              <a:buFont typeface="Arial" panose="020B0604020202020204" pitchFamily="34" charset="0"/>
              <a:buChar char="•"/>
              <a:defRPr sz="16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01477" indent="-215498" algn="l" defTabSz="861993" rtl="0" eaLnBrk="1" latinLnBrk="0" hangingPunct="1">
              <a:lnSpc>
                <a:spcPct val="90000"/>
              </a:lnSpc>
              <a:spcBef>
                <a:spcPts val="471"/>
              </a:spcBef>
              <a:buFont typeface="Arial" panose="020B0604020202020204" pitchFamily="34" charset="0"/>
              <a:buChar char="•"/>
              <a:defRPr sz="16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32474" indent="-215498" algn="l" defTabSz="861993" rtl="0" eaLnBrk="1" latinLnBrk="0" hangingPunct="1">
              <a:lnSpc>
                <a:spcPct val="90000"/>
              </a:lnSpc>
              <a:spcBef>
                <a:spcPts val="471"/>
              </a:spcBef>
              <a:buFont typeface="Arial" panose="020B0604020202020204" pitchFamily="34" charset="0"/>
              <a:buChar char="•"/>
              <a:defRPr sz="16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63470" indent="-215498" algn="l" defTabSz="861993" rtl="0" eaLnBrk="1" latinLnBrk="0" hangingPunct="1">
              <a:lnSpc>
                <a:spcPct val="90000"/>
              </a:lnSpc>
              <a:spcBef>
                <a:spcPts val="471"/>
              </a:spcBef>
              <a:buFont typeface="Arial" panose="020B0604020202020204" pitchFamily="34" charset="0"/>
              <a:buChar char="•"/>
              <a:defRPr sz="16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ru-RU" dirty="0">
                <a:solidFill>
                  <a:srgbClr val="E4C88A"/>
                </a:solidFill>
                <a:latin typeface="Alegreya Sans Medium" panose="00000600000000000000" pitchFamily="2" charset="0"/>
              </a:rPr>
              <a:t>октябрь 2022</a:t>
            </a:r>
          </a:p>
        </p:txBody>
      </p:sp>
    </p:spTree>
    <p:extLst>
      <p:ext uri="{BB962C8B-B14F-4D97-AF65-F5344CB8AC3E}">
        <p14:creationId xmlns:p14="http://schemas.microsoft.com/office/powerpoint/2010/main" xmlns="" val="25868600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3" y="383962"/>
            <a:ext cx="8305797" cy="1211307"/>
          </a:xfrm>
        </p:spPr>
        <p:txBody>
          <a:bodyPr>
            <a:noAutofit/>
          </a:bodyPr>
          <a:lstStyle/>
          <a:p>
            <a:pPr algn="l"/>
            <a:r>
              <a:rPr lang="ru-RU" sz="4400" b="0" spc="-10" dirty="0">
                <a:solidFill>
                  <a:srgbClr val="078876"/>
                </a:solidFill>
              </a:rPr>
              <a:t>Кто такой профорг?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3" y="1524000"/>
            <a:ext cx="10515600" cy="435133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/>
              <a:t>Профорг - это промежуточное звено между студентами и</a:t>
            </a:r>
          </a:p>
          <a:p>
            <a:pPr marL="0" indent="0">
              <a:buNone/>
            </a:pPr>
            <a:r>
              <a:rPr lang="ru-RU" dirty="0"/>
              <a:t>профсоюзной организацией учебного заведения.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1559496" y="2636912"/>
            <a:ext cx="9544050" cy="3985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864267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3" y="383962"/>
            <a:ext cx="8305797" cy="1211307"/>
          </a:xfrm>
        </p:spPr>
        <p:txBody>
          <a:bodyPr>
            <a:noAutofit/>
          </a:bodyPr>
          <a:lstStyle/>
          <a:p>
            <a:r>
              <a:rPr lang="ru-RU" sz="4400" b="0" spc="-10" dirty="0">
                <a:solidFill>
                  <a:srgbClr val="078876"/>
                </a:solidFill>
              </a:rPr>
              <a:t>Обязанности профорга: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3" y="2057400"/>
            <a:ext cx="10515600" cy="4351339"/>
          </a:xfrm>
        </p:spPr>
        <p:txBody>
          <a:bodyPr>
            <a:normAutofit fontScale="85000" lnSpcReduction="20000"/>
          </a:bodyPr>
          <a:lstStyle/>
          <a:p>
            <a:r>
              <a:rPr lang="ru-RU" dirty="0"/>
              <a:t>Оказывает поддержку в назначении материальной помощи;</a:t>
            </a:r>
          </a:p>
          <a:p>
            <a:r>
              <a:rPr lang="ru-RU" dirty="0"/>
              <a:t>Оказывает помощь в обеспечении студентов билетами и</a:t>
            </a:r>
          </a:p>
          <a:p>
            <a:r>
              <a:rPr lang="ru-RU" dirty="0"/>
              <a:t>путевками;</a:t>
            </a:r>
          </a:p>
          <a:p>
            <a:r>
              <a:rPr lang="ru-RU" dirty="0"/>
              <a:t>Контролирует соблюдение прав (льгот) и обязанностей</a:t>
            </a:r>
          </a:p>
          <a:p>
            <a:r>
              <a:rPr lang="ru-RU" dirty="0"/>
              <a:t>студентов в учебном процессе;</a:t>
            </a:r>
          </a:p>
          <a:p>
            <a:r>
              <a:rPr lang="ru-RU" dirty="0"/>
              <a:t>Помогает в проблемных ситуациях студентам своей группы:  материальном положении, кризисных ситуациях, состоянии  здоровья (инвалиды, сироты и т.д.);</a:t>
            </a:r>
          </a:p>
          <a:p>
            <a:r>
              <a:rPr lang="ru-RU" dirty="0"/>
              <a:t>Разъясняет студентам цели и задачи профсоюза, права,</a:t>
            </a:r>
          </a:p>
          <a:p>
            <a:r>
              <a:rPr lang="ru-RU" dirty="0"/>
              <a:t>обязанности и преимущества членов профсоюза;</a:t>
            </a:r>
          </a:p>
          <a:p>
            <a:r>
              <a:rPr lang="ru-RU" dirty="0"/>
              <a:t>Привлекает студентов к членству в профсоюзе;</a:t>
            </a:r>
          </a:p>
          <a:p>
            <a:r>
              <a:rPr lang="ru-RU" dirty="0"/>
              <a:t>Взаимодействует с вышестоящими профсоюзными органами;</a:t>
            </a:r>
          </a:p>
          <a:p>
            <a:r>
              <a:rPr lang="ru-RU" dirty="0"/>
              <a:t>Участвует в собрании первичной профсоюзной организации</a:t>
            </a:r>
          </a:p>
        </p:txBody>
      </p:sp>
    </p:spTree>
    <p:extLst>
      <p:ext uri="{BB962C8B-B14F-4D97-AF65-F5344CB8AC3E}">
        <p14:creationId xmlns:p14="http://schemas.microsoft.com/office/powerpoint/2010/main" xmlns="" val="33593004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3" y="383962"/>
            <a:ext cx="8305797" cy="1211307"/>
          </a:xfrm>
        </p:spPr>
        <p:txBody>
          <a:bodyPr>
            <a:noAutofit/>
          </a:bodyPr>
          <a:lstStyle/>
          <a:p>
            <a:r>
              <a:rPr lang="ru-RU" sz="4400" b="0" spc="-10" dirty="0"/>
              <a:t>Что должно быть</a:t>
            </a:r>
            <a:br>
              <a:rPr lang="ru-RU" sz="4400" b="0" spc="-10" dirty="0"/>
            </a:br>
            <a:r>
              <a:rPr lang="ru-RU" sz="4400" b="0" spc="-10" dirty="0"/>
              <a:t>у каждого члена профсоюза?</a:t>
            </a:r>
            <a:endParaRPr lang="ru-RU" sz="4400" b="0" spc="-10" dirty="0">
              <a:solidFill>
                <a:srgbClr val="078876"/>
              </a:solidFill>
            </a:endParaRPr>
          </a:p>
        </p:txBody>
      </p:sp>
      <p:pic>
        <p:nvPicPr>
          <p:cNvPr id="5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76400" y="1676400"/>
            <a:ext cx="6543675" cy="5018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432780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3" y="383962"/>
            <a:ext cx="8305797" cy="1211307"/>
          </a:xfrm>
        </p:spPr>
        <p:txBody>
          <a:bodyPr>
            <a:noAutofit/>
          </a:bodyPr>
          <a:lstStyle/>
          <a:p>
            <a:r>
              <a:rPr lang="ru-RU" sz="4400" b="0" spc="-10" dirty="0"/>
              <a:t>Профсоюзные</a:t>
            </a:r>
            <a:r>
              <a:rPr lang="ru-RU" sz="4400" b="0" spc="5" dirty="0"/>
              <a:t> </a:t>
            </a:r>
            <a:r>
              <a:rPr lang="ru-RU" sz="4400" b="0" spc="-5" dirty="0"/>
              <a:t>скидки</a:t>
            </a:r>
            <a:endParaRPr lang="ru-RU" sz="4400" b="0" spc="-10" dirty="0">
              <a:solidFill>
                <a:srgbClr val="078876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3" y="2057400"/>
            <a:ext cx="10515600" cy="435133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dirty="0"/>
              <a:t>1. Скидка 25% на покупку билетов категории “Купе” по  программе лояльности “РЖД-Бонус” для обучающихся в  вузах РФ;</a:t>
            </a:r>
          </a:p>
          <a:p>
            <a:pPr marL="0" indent="0">
              <a:buNone/>
            </a:pPr>
            <a:r>
              <a:rPr lang="ru-RU" dirty="0"/>
              <a:t>2. Скидка 20% на приобретение профсоюзной путевки в</a:t>
            </a:r>
          </a:p>
          <a:p>
            <a:pPr marL="0" indent="0">
              <a:buNone/>
            </a:pPr>
            <a:r>
              <a:rPr lang="ru-RU" dirty="0"/>
              <a:t>санатории для себя и своих родных;</a:t>
            </a:r>
          </a:p>
          <a:p>
            <a:pPr marL="0" indent="0">
              <a:buNone/>
            </a:pPr>
            <a:r>
              <a:rPr lang="ru-RU" dirty="0"/>
              <a:t>3. Скидка на бассейн в ФОК “</a:t>
            </a:r>
            <a:r>
              <a:rPr lang="ru-RU" dirty="0" err="1"/>
              <a:t>Волгомед</a:t>
            </a:r>
            <a:r>
              <a:rPr lang="ru-RU" dirty="0"/>
              <a:t>”(50%);</a:t>
            </a:r>
          </a:p>
          <a:p>
            <a:pPr marL="0" indent="0">
              <a:buNone/>
            </a:pPr>
            <a:r>
              <a:rPr lang="ru-RU" dirty="0"/>
              <a:t>4.Скидка на тренажёрный зал в ФОК “</a:t>
            </a:r>
            <a:r>
              <a:rPr lang="ru-RU" dirty="0" err="1"/>
              <a:t>Волгомед</a:t>
            </a:r>
            <a:r>
              <a:rPr lang="ru-RU" dirty="0"/>
              <a:t>”(50%);</a:t>
            </a:r>
          </a:p>
          <a:p>
            <a:pPr marL="0" indent="0">
              <a:buNone/>
            </a:pPr>
            <a:r>
              <a:rPr lang="ru-RU" dirty="0"/>
              <a:t>5. Скидка в автошколу “Волгоград” 3000 рублей;</a:t>
            </a:r>
          </a:p>
          <a:p>
            <a:pPr marL="0" indent="0">
              <a:buNone/>
            </a:pPr>
            <a:r>
              <a:rPr lang="ru-RU" dirty="0"/>
              <a:t>6. </a:t>
            </a:r>
            <a:r>
              <a:rPr lang="ru-RU" dirty="0" err="1"/>
              <a:t>ПрофДисконт</a:t>
            </a:r>
            <a:r>
              <a:rPr lang="ru-RU" dirty="0"/>
              <a:t>;</a:t>
            </a:r>
          </a:p>
          <a:p>
            <a:pPr marL="0" indent="0">
              <a:buNone/>
            </a:pPr>
            <a:r>
              <a:rPr lang="ru-RU" dirty="0"/>
              <a:t>7. Бесплатная путёвка в спортивно-оздоровительный лагерь  </a:t>
            </a:r>
            <a:r>
              <a:rPr lang="ru-RU" dirty="0" err="1"/>
              <a:t>ВолгГМУ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5016361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9376" y="404665"/>
            <a:ext cx="8280920" cy="1211307"/>
          </a:xfrm>
        </p:spPr>
        <p:txBody>
          <a:bodyPr>
            <a:noAutofit/>
          </a:bodyPr>
          <a:lstStyle/>
          <a:p>
            <a:pPr>
              <a:tabLst>
                <a:tab pos="1884363" algn="l"/>
              </a:tabLst>
            </a:pPr>
            <a:r>
              <a:rPr lang="ru-RU" sz="4000" b="0" dirty="0" err="1"/>
              <a:t>Профдисконт</a:t>
            </a:r>
            <a:r>
              <a:rPr lang="ru-RU" sz="4000" b="0" dirty="0"/>
              <a:t>:</a:t>
            </a:r>
            <a:br>
              <a:rPr lang="ru-RU" sz="4000" b="0" dirty="0"/>
            </a:br>
            <a:r>
              <a:rPr lang="ru-RU" sz="4000" b="0" dirty="0"/>
              <a:t>Студенческий координационный совет (СКС)</a:t>
            </a:r>
          </a:p>
        </p:txBody>
      </p:sp>
      <p:pic>
        <p:nvPicPr>
          <p:cNvPr id="1027" name="Picture 3" descr="C:\Users\user\Desktop\СКС дисконт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14929" y="1557359"/>
            <a:ext cx="2673053" cy="4887868"/>
          </a:xfrm>
          <a:prstGeom prst="rect">
            <a:avLst/>
          </a:prstGeom>
          <a:noFill/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99456" y="1915444"/>
            <a:ext cx="4033664" cy="435133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dirty="0"/>
              <a:t>Все скидки и акции для студентов – членов профсоюза в одном приложении</a:t>
            </a:r>
          </a:p>
          <a:p>
            <a:pPr marL="0" indent="0" algn="ctr">
              <a:buNone/>
            </a:pPr>
            <a:endParaRPr lang="ru-RU" dirty="0"/>
          </a:p>
          <a:p>
            <a:pPr marL="0" indent="0">
              <a:buNone/>
            </a:pPr>
            <a:r>
              <a:rPr lang="ru-RU" sz="2000" dirty="0"/>
              <a:t>-25% на билеты РЖД (купе)</a:t>
            </a:r>
          </a:p>
          <a:p>
            <a:pPr marL="0" indent="0">
              <a:buNone/>
            </a:pPr>
            <a:r>
              <a:rPr lang="ru-RU" sz="2000" dirty="0"/>
              <a:t>-20% на весь ассортимент </a:t>
            </a:r>
            <a:r>
              <a:rPr lang="en-US" sz="2000" dirty="0"/>
              <a:t>Subway</a:t>
            </a:r>
            <a:endParaRPr lang="ru-RU" sz="2000" dirty="0"/>
          </a:p>
          <a:p>
            <a:pPr marL="0" indent="0">
              <a:buNone/>
            </a:pPr>
            <a:r>
              <a:rPr lang="ru-RU" sz="2000" dirty="0"/>
              <a:t>-10% Такси </a:t>
            </a:r>
            <a:r>
              <a:rPr lang="en-US" sz="2000" dirty="0"/>
              <a:t>MAXIM</a:t>
            </a:r>
            <a:endParaRPr lang="ru-RU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ru-RU" sz="2000" dirty="0" smtClean="0"/>
              <a:t>и </a:t>
            </a:r>
            <a:r>
              <a:rPr lang="ru-RU" sz="2000" dirty="0"/>
              <a:t>сотни других партнёров</a:t>
            </a:r>
          </a:p>
        </p:txBody>
      </p:sp>
      <p:pic>
        <p:nvPicPr>
          <p:cNvPr id="1026" name="Picture 2" descr="http://qrcoder.ru/code/?https%3A%2F%2Fplay.google.com%2Fstore%2Fapps%2Fdetails%3Fid%3Dcom.gorbin.sks&amp;10&amp;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457898" y="1721425"/>
            <a:ext cx="1973930" cy="1973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Текст 2"/>
          <p:cNvSpPr txBox="1">
            <a:spLocks/>
          </p:cNvSpPr>
          <p:nvPr/>
        </p:nvSpPr>
        <p:spPr>
          <a:xfrm>
            <a:off x="8604618" y="3561581"/>
            <a:ext cx="3680490" cy="6397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 defTabSz="860425" fontAlgn="base">
              <a:lnSpc>
                <a:spcPct val="90000"/>
              </a:lnSpc>
              <a:spcBef>
                <a:spcPts val="938"/>
              </a:spcBef>
              <a:spcAft>
                <a:spcPct val="0"/>
              </a:spcAft>
              <a:defRPr/>
            </a:pPr>
            <a:r>
              <a:rPr lang="ru-RU" sz="2400" dirty="0">
                <a:solidFill>
                  <a:srgbClr val="008473"/>
                </a:solidFill>
                <a:latin typeface="PT Sans" panose="020B0503020203020204" pitchFamily="34" charset="-52"/>
              </a:rPr>
              <a:t>Скачать </a:t>
            </a:r>
            <a:r>
              <a:rPr lang="ru-RU" sz="2400" dirty="0" err="1">
                <a:solidFill>
                  <a:srgbClr val="008473"/>
                </a:solidFill>
                <a:latin typeface="PT Sans" panose="020B0503020203020204" pitchFamily="34" charset="-52"/>
              </a:rPr>
              <a:t>Профдисконт</a:t>
            </a:r>
            <a:endParaRPr lang="ru-RU" sz="2400" dirty="0">
              <a:solidFill>
                <a:srgbClr val="008473"/>
              </a:solidFill>
              <a:latin typeface="PT Sans" panose="020B0503020203020204" pitchFamily="34" charset="-52"/>
            </a:endParaRPr>
          </a:p>
        </p:txBody>
      </p:sp>
      <p:pic>
        <p:nvPicPr>
          <p:cNvPr id="1028" name="Picture 4" descr="http://qrcoder.ru/code/?https%3A%2F%2Fvk.com%2Fsks_rf&amp;10&amp;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596055" y="4001293"/>
            <a:ext cx="1945609" cy="1945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Текст 2"/>
          <p:cNvSpPr txBox="1">
            <a:spLocks/>
          </p:cNvSpPr>
          <p:nvPr/>
        </p:nvSpPr>
        <p:spPr>
          <a:xfrm>
            <a:off x="9340682" y="5946902"/>
            <a:ext cx="2456354" cy="63976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/>
          <a:p>
            <a:pPr algn="ctr" defTabSz="860425" fontAlgn="base">
              <a:lnSpc>
                <a:spcPct val="90000"/>
              </a:lnSpc>
              <a:spcBef>
                <a:spcPts val="938"/>
              </a:spcBef>
              <a:spcAft>
                <a:spcPct val="0"/>
              </a:spcAft>
              <a:defRPr/>
            </a:pPr>
            <a:r>
              <a:rPr lang="ru-RU" sz="2400" dirty="0" err="1">
                <a:solidFill>
                  <a:srgbClr val="008473"/>
                </a:solidFill>
                <a:latin typeface="PT Sans" panose="020B0503020203020204" pitchFamily="34" charset="-52"/>
              </a:rPr>
              <a:t>Профдисконт</a:t>
            </a:r>
            <a:r>
              <a:rPr lang="ru-RU" sz="2400" dirty="0">
                <a:solidFill>
                  <a:srgbClr val="008473"/>
                </a:solidFill>
                <a:latin typeface="PT Sans" panose="020B0503020203020204" pitchFamily="34" charset="-52"/>
              </a:rPr>
              <a:t> ВК</a:t>
            </a:r>
          </a:p>
        </p:txBody>
      </p:sp>
    </p:spTree>
    <p:extLst>
      <p:ext uri="{BB962C8B-B14F-4D97-AF65-F5344CB8AC3E}">
        <p14:creationId xmlns:p14="http://schemas.microsoft.com/office/powerpoint/2010/main" xmlns="" val="20330728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400" b="0" dirty="0"/>
              <a:t>Стипендия профсоюза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07723" y="1828800"/>
            <a:ext cx="6050277" cy="4351339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6 активных  студентов  получают стипендии Профсоюза работников здравоохранения РФ</a:t>
            </a:r>
          </a:p>
          <a:p>
            <a:pPr marL="0" indent="0">
              <a:buNone/>
            </a:pPr>
            <a:r>
              <a:rPr lang="ru-RU" dirty="0"/>
              <a:t>Стипендия ЦК – 3500 рублей</a:t>
            </a:r>
          </a:p>
          <a:p>
            <a:pPr marL="0" indent="0">
              <a:buNone/>
            </a:pPr>
            <a:r>
              <a:rPr lang="ru-RU" dirty="0"/>
              <a:t>Стипендия профсоюза – </a:t>
            </a:r>
            <a:r>
              <a:rPr lang="ru-RU" dirty="0">
                <a:solidFill>
                  <a:srgbClr val="078876"/>
                </a:solidFill>
              </a:rPr>
              <a:t>1725 рублей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098" name="Picture 2" descr="https://sun9-87.userapi.com/impg/FHQ_5mnbSFS36Jrimzon-px7lO8pJKXlHpCEfg/eaJEKuwmVRE.jpg?size=1080x1080&amp;quality=96&amp;sign=e43613a121f43235297fd4f98826bd3d&amp;type=album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7086600" y="1905000"/>
            <a:ext cx="4648200" cy="464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4357113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СТУДЕНЧЕСКИЕ </a:t>
            </a:r>
            <a:r>
              <a:rPr lang="ru-RU" dirty="0" smtClean="0"/>
              <a:t>СТИПЕНДИИ: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38200" y="1340768"/>
            <a:ext cx="10515600" cy="4836195"/>
          </a:xfrm>
        </p:spPr>
        <p:txBody>
          <a:bodyPr>
            <a:normAutofit lnSpcReduction="10000"/>
          </a:bodyPr>
          <a:lstStyle/>
          <a:p>
            <a:r>
              <a:rPr lang="ru-RU" dirty="0" smtClean="0"/>
              <a:t>Стипендия Правительства </a:t>
            </a:r>
            <a:r>
              <a:rPr lang="ru-RU" dirty="0"/>
              <a:t>РФ</a:t>
            </a:r>
          </a:p>
          <a:p>
            <a:r>
              <a:rPr lang="ru-RU" dirty="0" smtClean="0"/>
              <a:t>Стипендия Правительства </a:t>
            </a:r>
            <a:r>
              <a:rPr lang="ru-RU" dirty="0"/>
              <a:t>РФ (приоритетная)</a:t>
            </a:r>
          </a:p>
          <a:p>
            <a:r>
              <a:rPr lang="ru-RU" dirty="0" smtClean="0"/>
              <a:t>Стипендия Президента </a:t>
            </a:r>
            <a:r>
              <a:rPr lang="ru-RU" dirty="0"/>
              <a:t>РФ</a:t>
            </a:r>
          </a:p>
          <a:p>
            <a:r>
              <a:rPr lang="ru-RU" dirty="0" smtClean="0"/>
              <a:t>Стипендия Президента </a:t>
            </a:r>
            <a:r>
              <a:rPr lang="ru-RU" dirty="0"/>
              <a:t>РФ (приоритетная)</a:t>
            </a:r>
          </a:p>
          <a:p>
            <a:r>
              <a:rPr lang="ru-RU" dirty="0" smtClean="0"/>
              <a:t>Стипендия Ученого </a:t>
            </a:r>
            <a:r>
              <a:rPr lang="ru-RU" dirty="0"/>
              <a:t>совета</a:t>
            </a:r>
          </a:p>
          <a:p>
            <a:r>
              <a:rPr lang="ru-RU" dirty="0" smtClean="0"/>
              <a:t>Стипендия Ректора</a:t>
            </a:r>
            <a:endParaRPr lang="ru-RU" dirty="0"/>
          </a:p>
          <a:p>
            <a:r>
              <a:rPr lang="ru-RU" dirty="0" smtClean="0"/>
              <a:t>Стипендия Студента-исследователя</a:t>
            </a:r>
            <a:endParaRPr lang="ru-RU" dirty="0"/>
          </a:p>
          <a:p>
            <a:r>
              <a:rPr lang="ru-RU" dirty="0" smtClean="0"/>
              <a:t>Стипендия Волгоградской </a:t>
            </a:r>
            <a:r>
              <a:rPr lang="ru-RU" dirty="0"/>
              <a:t>области</a:t>
            </a:r>
          </a:p>
          <a:p>
            <a:r>
              <a:rPr lang="ru-RU" dirty="0" smtClean="0"/>
              <a:t>Стипендия города-героя </a:t>
            </a:r>
            <a:r>
              <a:rPr lang="ru-RU" dirty="0" err="1"/>
              <a:t>волгограда</a:t>
            </a:r>
            <a:endParaRPr lang="ru-RU" dirty="0"/>
          </a:p>
          <a:p>
            <a:r>
              <a:rPr lang="ru-RU" dirty="0" smtClean="0"/>
              <a:t>Стипендия Профсоюза</a:t>
            </a:r>
            <a:endParaRPr lang="ru-RU" dirty="0"/>
          </a:p>
          <a:p>
            <a:r>
              <a:rPr lang="ru-RU" dirty="0"/>
              <a:t>Повышенная государственная академическая стипендия (ПГАС)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E6AD7AB5-60B1-4737-9D39-A64F40695141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941738" y="1786176"/>
            <a:ext cx="2805496" cy="25250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A114B66F-3244-47A4-B180-D2198DE325C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871999" y="4450473"/>
            <a:ext cx="2943335" cy="2067531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D608F8A2-4910-41F3-9A6B-97CC8C6EF40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l="9517" t="5409" r="11877" b="13924"/>
          <a:stretch/>
        </p:blipFill>
        <p:spPr>
          <a:xfrm>
            <a:off x="5747373" y="3108482"/>
            <a:ext cx="2805496" cy="3432968"/>
          </a:xfrm>
          <a:prstGeom prst="rect">
            <a:avLst/>
          </a:prstGeom>
        </p:spPr>
      </p:pic>
      <p:sp>
        <p:nvSpPr>
          <p:cNvPr id="7" name="Заголовок 6"/>
          <p:cNvSpPr>
            <a:spLocks noGrp="1"/>
          </p:cNvSpPr>
          <p:nvPr>
            <p:ph type="ctrTitle"/>
          </p:nvPr>
        </p:nvSpPr>
        <p:spPr>
          <a:xfrm>
            <a:off x="479376" y="605777"/>
            <a:ext cx="8208912" cy="827901"/>
          </a:xfrm>
        </p:spPr>
        <p:txBody>
          <a:bodyPr>
            <a:normAutofit/>
          </a:bodyPr>
          <a:lstStyle/>
          <a:p>
            <a:pPr algn="ctr"/>
            <a:r>
              <a:rPr lang="ru-RU" sz="4400" b="0" dirty="0"/>
              <a:t>Молодежный Совет</a:t>
            </a:r>
          </a:p>
        </p:txBody>
      </p:sp>
      <p:sp>
        <p:nvSpPr>
          <p:cNvPr id="33793" name="Rectangle 1"/>
          <p:cNvSpPr>
            <a:spLocks noChangeArrowheads="1"/>
          </p:cNvSpPr>
          <p:nvPr/>
        </p:nvSpPr>
        <p:spPr bwMode="auto">
          <a:xfrm>
            <a:off x="551384" y="3276278"/>
            <a:ext cx="5544616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sz="3600" dirty="0">
                <a:solidFill>
                  <a:srgbClr val="008473"/>
                </a:solidFill>
                <a:latin typeface="+mj-lt"/>
                <a:ea typeface="Calibri" pitchFamily="34" charset="0"/>
                <a:cs typeface="Times New Roman" pitchFamily="18" charset="0"/>
              </a:rPr>
              <a:t>Дьяченко Андрей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sz="3600" dirty="0">
                <a:solidFill>
                  <a:srgbClr val="008473"/>
                </a:solidFill>
                <a:latin typeface="+mj-lt"/>
                <a:ea typeface="Calibri" pitchFamily="34" charset="0"/>
                <a:cs typeface="Times New Roman" pitchFamily="18" charset="0"/>
              </a:rPr>
              <a:t>Баранова Тамара</a:t>
            </a:r>
            <a:endParaRPr lang="ru-RU" sz="3600" dirty="0">
              <a:solidFill>
                <a:srgbClr val="008473"/>
              </a:solidFill>
              <a:latin typeface="+mj-lt"/>
              <a:cs typeface="Times New Roman" pitchFamily="18" charset="0"/>
            </a:endParaRP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sz="3600" dirty="0" err="1">
                <a:solidFill>
                  <a:srgbClr val="008473"/>
                </a:solidFill>
                <a:latin typeface="+mj-lt"/>
                <a:ea typeface="Calibri" pitchFamily="34" charset="0"/>
                <a:cs typeface="Times New Roman" pitchFamily="18" charset="0"/>
              </a:rPr>
              <a:t>Хегай</a:t>
            </a:r>
            <a:r>
              <a:rPr lang="ru-RU" sz="3600" dirty="0">
                <a:solidFill>
                  <a:srgbClr val="008473"/>
                </a:solidFill>
                <a:latin typeface="+mj-lt"/>
                <a:ea typeface="Calibri" pitchFamily="34" charset="0"/>
                <a:cs typeface="Times New Roman" pitchFamily="18" charset="0"/>
              </a:rPr>
              <a:t> Максим</a:t>
            </a:r>
            <a:endParaRPr lang="ru-RU" sz="3600" dirty="0">
              <a:solidFill>
                <a:srgbClr val="008473"/>
              </a:solidFill>
              <a:latin typeface="+mj-lt"/>
              <a:cs typeface="Times New Roman" pitchFamily="18" charset="0"/>
            </a:endParaRP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sz="3600" dirty="0">
                <a:solidFill>
                  <a:srgbClr val="008473"/>
                </a:solidFill>
                <a:latin typeface="+mj-lt"/>
                <a:ea typeface="Calibri" pitchFamily="34" charset="0"/>
                <a:cs typeface="Times New Roman" pitchFamily="18" charset="0"/>
              </a:rPr>
              <a:t>Навроцкий Александр</a:t>
            </a:r>
            <a:endParaRPr lang="ru-RU" sz="3600" dirty="0">
              <a:solidFill>
                <a:srgbClr val="008473"/>
              </a:solidFill>
              <a:latin typeface="+mj-lt"/>
              <a:cs typeface="Times New Roman" pitchFamily="18" charset="0"/>
            </a:endParaRP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sz="3600" dirty="0">
                <a:solidFill>
                  <a:srgbClr val="008473"/>
                </a:solidFill>
                <a:latin typeface="+mj-lt"/>
                <a:ea typeface="Calibri" pitchFamily="34" charset="0"/>
                <a:cs typeface="Times New Roman" pitchFamily="18" charset="0"/>
              </a:rPr>
              <a:t>Присяжная Анна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51384" y="1552755"/>
            <a:ext cx="683093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3600" dirty="0">
                <a:solidFill>
                  <a:srgbClr val="008473"/>
                </a:solidFill>
                <a:latin typeface="+mj-lt"/>
                <a:cs typeface="Times New Roman" pitchFamily="18" charset="0"/>
              </a:rPr>
              <a:t>В 2022  году  выиграли грант на 250000  рублей на проведение </a:t>
            </a:r>
            <a:r>
              <a:rPr lang="ru-RU" sz="3600" dirty="0" smtClean="0">
                <a:solidFill>
                  <a:srgbClr val="008473"/>
                </a:solidFill>
                <a:latin typeface="+mj-lt"/>
                <a:cs typeface="Times New Roman" pitchFamily="18" charset="0"/>
              </a:rPr>
              <a:t>Форума «Атмосфера»</a:t>
            </a:r>
            <a:endParaRPr lang="ru-RU" sz="3600" dirty="0">
              <a:solidFill>
                <a:srgbClr val="008473"/>
              </a:solidFill>
              <a:latin typeface="+mj-lt"/>
              <a:cs typeface="Times New Roman" pitchFamily="18" charset="0"/>
            </a:endParaRPr>
          </a:p>
          <a:p>
            <a:endParaRPr lang="ru-RU" sz="3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066453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5400" dirty="0"/>
              <a:t>Участие в акциях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5467" y="1854194"/>
            <a:ext cx="7173671" cy="4120766"/>
          </a:xfrm>
          <a:prstGeom prst="rect">
            <a:avLst/>
          </a:prstGeom>
        </p:spPr>
      </p:pic>
      <p:sp>
        <p:nvSpPr>
          <p:cNvPr id="14" name="Текст 4"/>
          <p:cNvSpPr txBox="1">
            <a:spLocks/>
          </p:cNvSpPr>
          <p:nvPr/>
        </p:nvSpPr>
        <p:spPr>
          <a:xfrm>
            <a:off x="8224524" y="1953233"/>
            <a:ext cx="4041775" cy="6397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14313" indent="-214313" algn="l" defTabSz="860425" rtl="0" eaLnBrk="1" fontAlgn="base" hangingPunct="1">
              <a:lnSpc>
                <a:spcPct val="90000"/>
              </a:lnSpc>
              <a:spcBef>
                <a:spcPts val="938"/>
              </a:spcBef>
              <a:spcAft>
                <a:spcPct val="0"/>
              </a:spcAft>
              <a:buFont typeface="Arial" charset="0"/>
              <a:buChar char="•"/>
              <a:defRPr sz="2600" kern="1200">
                <a:solidFill>
                  <a:schemeClr val="tx1"/>
                </a:solidFill>
                <a:latin typeface="PT Sans" panose="020B0503020203020204" pitchFamily="34" charset="-52"/>
                <a:ea typeface="+mn-ea"/>
                <a:cs typeface="+mn-cs"/>
              </a:defRPr>
            </a:lvl1pPr>
            <a:lvl2pPr marL="646113" indent="-214313" algn="l" defTabSz="860425" rtl="0" eaLnBrk="1" fontAlgn="base" hangingPunct="1">
              <a:lnSpc>
                <a:spcPct val="90000"/>
              </a:lnSpc>
              <a:spcBef>
                <a:spcPts val="475"/>
              </a:spcBef>
              <a:spcAft>
                <a:spcPct val="0"/>
              </a:spcAft>
              <a:buFont typeface="Arial" charset="0"/>
              <a:buChar char="•"/>
              <a:defRPr sz="2200" kern="1200">
                <a:solidFill>
                  <a:schemeClr val="tx1"/>
                </a:solidFill>
                <a:latin typeface="PT Sans" panose="020B0503020203020204" pitchFamily="34" charset="-52"/>
                <a:ea typeface="+mn-ea"/>
                <a:cs typeface="+mn-cs"/>
              </a:defRPr>
            </a:lvl2pPr>
            <a:lvl3pPr marL="1076325" indent="-214313" algn="l" defTabSz="860425" rtl="0" eaLnBrk="1" fontAlgn="base" hangingPunct="1">
              <a:lnSpc>
                <a:spcPct val="90000"/>
              </a:lnSpc>
              <a:spcBef>
                <a:spcPts val="475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PT Sans" panose="020B0503020203020204" pitchFamily="34" charset="-52"/>
                <a:ea typeface="+mn-ea"/>
                <a:cs typeface="+mn-cs"/>
              </a:defRPr>
            </a:lvl3pPr>
            <a:lvl4pPr marL="1508125" indent="-214313" algn="l" defTabSz="860425" rtl="0" eaLnBrk="1" fontAlgn="base" hangingPunct="1">
              <a:lnSpc>
                <a:spcPct val="90000"/>
              </a:lnSpc>
              <a:spcBef>
                <a:spcPts val="475"/>
              </a:spcBef>
              <a:spcAft>
                <a:spcPct val="0"/>
              </a:spcAft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PT Sans" panose="020B0503020203020204" pitchFamily="34" charset="-52"/>
                <a:ea typeface="+mn-ea"/>
                <a:cs typeface="+mn-cs"/>
              </a:defRPr>
            </a:lvl4pPr>
            <a:lvl5pPr marL="1938338" indent="-214313" algn="l" defTabSz="860425" rtl="0" eaLnBrk="1" fontAlgn="base" hangingPunct="1">
              <a:lnSpc>
                <a:spcPct val="90000"/>
              </a:lnSpc>
              <a:spcBef>
                <a:spcPts val="475"/>
              </a:spcBef>
              <a:spcAft>
                <a:spcPct val="0"/>
              </a:spcAft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PT Sans" panose="020B0503020203020204" pitchFamily="34" charset="-52"/>
                <a:ea typeface="+mn-ea"/>
                <a:cs typeface="+mn-cs"/>
              </a:defRPr>
            </a:lvl5pPr>
            <a:lvl6pPr marL="2370481" indent="-215498" algn="l" defTabSz="861993" rtl="0" eaLnBrk="1" latinLnBrk="0" hangingPunct="1">
              <a:lnSpc>
                <a:spcPct val="90000"/>
              </a:lnSpc>
              <a:spcBef>
                <a:spcPts val="471"/>
              </a:spcBef>
              <a:buFont typeface="Arial" panose="020B0604020202020204" pitchFamily="34" charset="0"/>
              <a:buChar char="•"/>
              <a:defRPr sz="16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01477" indent="-215498" algn="l" defTabSz="861993" rtl="0" eaLnBrk="1" latinLnBrk="0" hangingPunct="1">
              <a:lnSpc>
                <a:spcPct val="90000"/>
              </a:lnSpc>
              <a:spcBef>
                <a:spcPts val="471"/>
              </a:spcBef>
              <a:buFont typeface="Arial" panose="020B0604020202020204" pitchFamily="34" charset="0"/>
              <a:buChar char="•"/>
              <a:defRPr sz="16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32474" indent="-215498" algn="l" defTabSz="861993" rtl="0" eaLnBrk="1" latinLnBrk="0" hangingPunct="1">
              <a:lnSpc>
                <a:spcPct val="90000"/>
              </a:lnSpc>
              <a:spcBef>
                <a:spcPts val="471"/>
              </a:spcBef>
              <a:buFont typeface="Arial" panose="020B0604020202020204" pitchFamily="34" charset="0"/>
              <a:buChar char="•"/>
              <a:defRPr sz="16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63470" indent="-215498" algn="l" defTabSz="861993" rtl="0" eaLnBrk="1" latinLnBrk="0" hangingPunct="1">
              <a:lnSpc>
                <a:spcPct val="90000"/>
              </a:lnSpc>
              <a:spcBef>
                <a:spcPts val="471"/>
              </a:spcBef>
              <a:buFont typeface="Arial" panose="020B0604020202020204" pitchFamily="34" charset="0"/>
              <a:buChar char="•"/>
              <a:defRPr sz="16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800" dirty="0" smtClean="0">
                <a:solidFill>
                  <a:srgbClr val="008473"/>
                </a:solidFill>
              </a:rPr>
              <a:t>Первомай 2022</a:t>
            </a:r>
            <a:endParaRPr lang="ru-RU" sz="2800" dirty="0">
              <a:solidFill>
                <a:srgbClr val="00847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109791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5400" dirty="0"/>
              <a:t>Обучение студентов</a:t>
            </a: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5360" y="2168938"/>
            <a:ext cx="2800552" cy="2038288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80556" y="2327343"/>
            <a:ext cx="2800552" cy="2032659"/>
          </a:xfrm>
        </p:spPr>
      </p:pic>
      <p:sp>
        <p:nvSpPr>
          <p:cNvPr id="3" name="Текст 2"/>
          <p:cNvSpPr>
            <a:spLocks noGrp="1"/>
          </p:cNvSpPr>
          <p:nvPr>
            <p:ph type="body" idx="4294967295"/>
          </p:nvPr>
        </p:nvSpPr>
        <p:spPr>
          <a:xfrm>
            <a:off x="239510" y="1456724"/>
            <a:ext cx="4040188" cy="639763"/>
          </a:xfrm>
        </p:spPr>
        <p:txBody>
          <a:bodyPr>
            <a:normAutofit/>
          </a:bodyPr>
          <a:lstStyle/>
          <a:p>
            <a:r>
              <a:rPr lang="ru-RU" sz="1600" dirty="0">
                <a:solidFill>
                  <a:srgbClr val="008473"/>
                </a:solidFill>
              </a:rPr>
              <a:t>Школа личностного роста «Прогресс», </a:t>
            </a:r>
            <a:r>
              <a:rPr lang="ru-RU" sz="1600" dirty="0" err="1">
                <a:solidFill>
                  <a:srgbClr val="008473"/>
                </a:solidFill>
              </a:rPr>
              <a:t>г.Пятигорск</a:t>
            </a:r>
            <a:endParaRPr lang="ru-RU" sz="1600" dirty="0">
              <a:solidFill>
                <a:srgbClr val="008473"/>
              </a:solidFill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4294967295"/>
          </p:nvPr>
        </p:nvSpPr>
        <p:spPr>
          <a:xfrm>
            <a:off x="5704368" y="1593622"/>
            <a:ext cx="4041775" cy="639763"/>
          </a:xfrm>
        </p:spPr>
        <p:txBody>
          <a:bodyPr>
            <a:noAutofit/>
          </a:bodyPr>
          <a:lstStyle/>
          <a:p>
            <a:r>
              <a:rPr lang="ru-RU" sz="1600" dirty="0">
                <a:solidFill>
                  <a:srgbClr val="008473"/>
                </a:solidFill>
              </a:rPr>
              <a:t>Всероссийский профсоюзный форум обучающихся медицинских и фармацевтических ВУЗов, г.Уфа</a:t>
            </a:r>
          </a:p>
        </p:txBody>
      </p:sp>
      <p:pic>
        <p:nvPicPr>
          <p:cNvPr id="10" name="Объект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11624" y="4869163"/>
            <a:ext cx="2520280" cy="1668431"/>
          </a:xfrm>
          <a:prstGeom prst="rect">
            <a:avLst/>
          </a:prstGeom>
        </p:spPr>
      </p:pic>
      <p:pic>
        <p:nvPicPr>
          <p:cNvPr id="11" name="Объект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15575" y="4831579"/>
            <a:ext cx="2482944" cy="1656184"/>
          </a:xfrm>
          <a:prstGeom prst="rect">
            <a:avLst/>
          </a:prstGeom>
        </p:spPr>
      </p:pic>
      <p:sp>
        <p:nvSpPr>
          <p:cNvPr id="12" name="Текст 2"/>
          <p:cNvSpPr txBox="1">
            <a:spLocks/>
          </p:cNvSpPr>
          <p:nvPr/>
        </p:nvSpPr>
        <p:spPr>
          <a:xfrm>
            <a:off x="2455107" y="4307002"/>
            <a:ext cx="4040188" cy="639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14313" indent="-214313" defTabSz="860425" fontAlgn="base">
              <a:lnSpc>
                <a:spcPct val="90000"/>
              </a:lnSpc>
              <a:spcBef>
                <a:spcPts val="938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lang="ru-RU" sz="1600" dirty="0">
                <a:solidFill>
                  <a:srgbClr val="008473"/>
                </a:solidFill>
                <a:latin typeface="PT Sans" panose="020B0503020203020204" pitchFamily="34" charset="-52"/>
              </a:rPr>
              <a:t>Форум студенческого профактива Волгоградской области</a:t>
            </a:r>
          </a:p>
        </p:txBody>
      </p:sp>
      <p:sp>
        <p:nvSpPr>
          <p:cNvPr id="13" name="Текст 4"/>
          <p:cNvSpPr txBox="1">
            <a:spLocks/>
          </p:cNvSpPr>
          <p:nvPr/>
        </p:nvSpPr>
        <p:spPr>
          <a:xfrm>
            <a:off x="7896200" y="4351072"/>
            <a:ext cx="4041775" cy="639763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/>
          <a:p>
            <a:pPr marL="214313" indent="-214313" defTabSz="860425" fontAlgn="base">
              <a:lnSpc>
                <a:spcPct val="90000"/>
              </a:lnSpc>
              <a:spcBef>
                <a:spcPts val="938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lang="ru-RU" sz="2600" dirty="0">
                <a:solidFill>
                  <a:srgbClr val="008473"/>
                </a:solidFill>
                <a:latin typeface="PT Sans" panose="020B0503020203020204" pitchFamily="34" charset="-52"/>
              </a:rPr>
              <a:t>Молодежный образовательный проект «ФИШТ», Республика Адыгея.</a:t>
            </a:r>
          </a:p>
        </p:txBody>
      </p:sp>
    </p:spTree>
    <p:extLst>
      <p:ext uri="{BB962C8B-B14F-4D97-AF65-F5344CB8AC3E}">
        <p14:creationId xmlns:p14="http://schemas.microsoft.com/office/powerpoint/2010/main" xmlns="" val="5276650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0063" y="421148"/>
            <a:ext cx="8495593" cy="541723"/>
          </a:xfrm>
        </p:spPr>
        <p:txBody>
          <a:bodyPr>
            <a:noAutofit/>
          </a:bodyPr>
          <a:lstStyle/>
          <a:p>
            <a:pPr algn="l"/>
            <a:r>
              <a:rPr lang="ru-RU" sz="2800" dirty="0"/>
              <a:t>Структура профсоюза работников здравоохранения</a:t>
            </a:r>
          </a:p>
        </p:txBody>
      </p:sp>
      <p:grpSp>
        <p:nvGrpSpPr>
          <p:cNvPr id="22" name="object 35"/>
          <p:cNvGrpSpPr/>
          <p:nvPr/>
        </p:nvGrpSpPr>
        <p:grpSpPr>
          <a:xfrm>
            <a:off x="550864" y="1335286"/>
            <a:ext cx="7912416" cy="708449"/>
            <a:chOff x="3944111" y="1810511"/>
            <a:chExt cx="1249680" cy="871855"/>
          </a:xfrm>
          <a:solidFill>
            <a:srgbClr val="007A77"/>
          </a:solidFill>
        </p:grpSpPr>
        <p:sp>
          <p:nvSpPr>
            <p:cNvPr id="23" name="object 36"/>
            <p:cNvSpPr/>
            <p:nvPr/>
          </p:nvSpPr>
          <p:spPr>
            <a:xfrm>
              <a:off x="3971543" y="1837943"/>
              <a:ext cx="1195070" cy="817244"/>
            </a:xfrm>
            <a:custGeom>
              <a:avLst/>
              <a:gdLst/>
              <a:ahLst/>
              <a:cxnLst/>
              <a:rect l="l" t="t" r="r" b="b"/>
              <a:pathLst>
                <a:path w="1195070" h="817244">
                  <a:moveTo>
                    <a:pt x="1194815" y="0"/>
                  </a:moveTo>
                  <a:lnTo>
                    <a:pt x="0" y="0"/>
                  </a:lnTo>
                  <a:lnTo>
                    <a:pt x="0" y="816863"/>
                  </a:lnTo>
                  <a:lnTo>
                    <a:pt x="1194815" y="816863"/>
                  </a:lnTo>
                  <a:lnTo>
                    <a:pt x="1194815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pPr algn="ctr"/>
              <a:endParaRPr/>
            </a:p>
          </p:txBody>
        </p:sp>
        <p:sp>
          <p:nvSpPr>
            <p:cNvPr id="24" name="object 37"/>
            <p:cNvSpPr/>
            <p:nvPr/>
          </p:nvSpPr>
          <p:spPr>
            <a:xfrm>
              <a:off x="3944111" y="1810511"/>
              <a:ext cx="1249680" cy="871855"/>
            </a:xfrm>
            <a:custGeom>
              <a:avLst/>
              <a:gdLst/>
              <a:ahLst/>
              <a:cxnLst/>
              <a:rect l="l" t="t" r="r" b="b"/>
              <a:pathLst>
                <a:path w="1249679" h="871855">
                  <a:moveTo>
                    <a:pt x="1222248" y="0"/>
                  </a:moveTo>
                  <a:lnTo>
                    <a:pt x="27432" y="0"/>
                  </a:lnTo>
                  <a:lnTo>
                    <a:pt x="16769" y="2160"/>
                  </a:lnTo>
                  <a:lnTo>
                    <a:pt x="8048" y="8048"/>
                  </a:lnTo>
                  <a:lnTo>
                    <a:pt x="2160" y="16769"/>
                  </a:lnTo>
                  <a:lnTo>
                    <a:pt x="0" y="27432"/>
                  </a:lnTo>
                  <a:lnTo>
                    <a:pt x="0" y="844296"/>
                  </a:lnTo>
                  <a:lnTo>
                    <a:pt x="2160" y="854958"/>
                  </a:lnTo>
                  <a:lnTo>
                    <a:pt x="8048" y="863679"/>
                  </a:lnTo>
                  <a:lnTo>
                    <a:pt x="16769" y="869567"/>
                  </a:lnTo>
                  <a:lnTo>
                    <a:pt x="27432" y="871727"/>
                  </a:lnTo>
                  <a:lnTo>
                    <a:pt x="1222248" y="871727"/>
                  </a:lnTo>
                  <a:lnTo>
                    <a:pt x="1232910" y="869567"/>
                  </a:lnTo>
                  <a:lnTo>
                    <a:pt x="1241631" y="863679"/>
                  </a:lnTo>
                  <a:lnTo>
                    <a:pt x="1247519" y="854958"/>
                  </a:lnTo>
                  <a:lnTo>
                    <a:pt x="1249679" y="844296"/>
                  </a:lnTo>
                  <a:lnTo>
                    <a:pt x="1249679" y="838835"/>
                  </a:lnTo>
                  <a:lnTo>
                    <a:pt x="32892" y="838835"/>
                  </a:lnTo>
                  <a:lnTo>
                    <a:pt x="32892" y="32892"/>
                  </a:lnTo>
                  <a:lnTo>
                    <a:pt x="1249679" y="32892"/>
                  </a:lnTo>
                  <a:lnTo>
                    <a:pt x="1249679" y="27432"/>
                  </a:lnTo>
                  <a:lnTo>
                    <a:pt x="1247519" y="16769"/>
                  </a:lnTo>
                  <a:lnTo>
                    <a:pt x="1241631" y="8048"/>
                  </a:lnTo>
                  <a:lnTo>
                    <a:pt x="1232910" y="2160"/>
                  </a:lnTo>
                  <a:lnTo>
                    <a:pt x="1222248" y="0"/>
                  </a:lnTo>
                  <a:close/>
                </a:path>
                <a:path w="1249679" h="871855">
                  <a:moveTo>
                    <a:pt x="1249679" y="32892"/>
                  </a:moveTo>
                  <a:lnTo>
                    <a:pt x="1216787" y="32892"/>
                  </a:lnTo>
                  <a:lnTo>
                    <a:pt x="1216787" y="838835"/>
                  </a:lnTo>
                  <a:lnTo>
                    <a:pt x="1249679" y="838835"/>
                  </a:lnTo>
                  <a:lnTo>
                    <a:pt x="1249679" y="32892"/>
                  </a:lnTo>
                  <a:close/>
                </a:path>
                <a:path w="1249679" h="871855">
                  <a:moveTo>
                    <a:pt x="1205738" y="43941"/>
                  </a:moveTo>
                  <a:lnTo>
                    <a:pt x="43941" y="43941"/>
                  </a:lnTo>
                  <a:lnTo>
                    <a:pt x="43941" y="827786"/>
                  </a:lnTo>
                  <a:lnTo>
                    <a:pt x="1205738" y="827786"/>
                  </a:lnTo>
                  <a:lnTo>
                    <a:pt x="1205738" y="816863"/>
                  </a:lnTo>
                  <a:lnTo>
                    <a:pt x="54863" y="816863"/>
                  </a:lnTo>
                  <a:lnTo>
                    <a:pt x="54863" y="54863"/>
                  </a:lnTo>
                  <a:lnTo>
                    <a:pt x="1205738" y="54863"/>
                  </a:lnTo>
                  <a:lnTo>
                    <a:pt x="1205738" y="43941"/>
                  </a:lnTo>
                  <a:close/>
                </a:path>
                <a:path w="1249679" h="871855">
                  <a:moveTo>
                    <a:pt x="1205738" y="54863"/>
                  </a:moveTo>
                  <a:lnTo>
                    <a:pt x="1194815" y="54863"/>
                  </a:lnTo>
                  <a:lnTo>
                    <a:pt x="1194815" y="816863"/>
                  </a:lnTo>
                  <a:lnTo>
                    <a:pt x="1205738" y="816863"/>
                  </a:lnTo>
                  <a:lnTo>
                    <a:pt x="1205738" y="54863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pPr algn="ctr"/>
              <a:endParaRPr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D9F952B-D768-C3DB-A3B2-95690775E650}"/>
              </a:ext>
            </a:extLst>
          </p:cNvPr>
          <p:cNvSpPr txBox="1"/>
          <p:nvPr/>
        </p:nvSpPr>
        <p:spPr>
          <a:xfrm>
            <a:off x="615696" y="1499076"/>
            <a:ext cx="80162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algn="ctr"/>
            <a:r>
              <a:rPr lang="ru-RU" sz="1800" spc="5" dirty="0">
                <a:solidFill>
                  <a:schemeClr val="bg1"/>
                </a:solidFill>
                <a:uFill>
                  <a:solidFill>
                    <a:srgbClr val="FF0000"/>
                  </a:solidFill>
                </a:uFill>
                <a:latin typeface="PT Sans" panose="020B0503020203020204" pitchFamily="34" charset="-52"/>
                <a:cs typeface="Times New Roman"/>
              </a:rPr>
              <a:t>ФНПР – федерация независимых профсоюзов России (Шмаков М.В.)</a:t>
            </a:r>
            <a:endParaRPr lang="ru-RU" sz="1800" dirty="0">
              <a:solidFill>
                <a:schemeClr val="bg1"/>
              </a:solidFill>
              <a:latin typeface="PT Sans" panose="020B0503020203020204" pitchFamily="34" charset="-52"/>
              <a:cs typeface="Times New Roman"/>
            </a:endParaRPr>
          </a:p>
        </p:txBody>
      </p:sp>
      <p:grpSp>
        <p:nvGrpSpPr>
          <p:cNvPr id="5" name="object 35">
            <a:extLst>
              <a:ext uri="{FF2B5EF4-FFF2-40B4-BE49-F238E27FC236}">
                <a16:creationId xmlns:a16="http://schemas.microsoft.com/office/drawing/2014/main" xmlns="" id="{1F839028-2065-6117-6994-8B56FF71E34D}"/>
              </a:ext>
            </a:extLst>
          </p:cNvPr>
          <p:cNvGrpSpPr/>
          <p:nvPr/>
        </p:nvGrpSpPr>
        <p:grpSpPr>
          <a:xfrm>
            <a:off x="550864" y="2401534"/>
            <a:ext cx="7912416" cy="708449"/>
            <a:chOff x="3944111" y="1810511"/>
            <a:chExt cx="1249680" cy="871855"/>
          </a:xfrm>
          <a:solidFill>
            <a:srgbClr val="007A77"/>
          </a:solidFill>
        </p:grpSpPr>
        <p:sp>
          <p:nvSpPr>
            <p:cNvPr id="6" name="object 36">
              <a:extLst>
                <a:ext uri="{FF2B5EF4-FFF2-40B4-BE49-F238E27FC236}">
                  <a16:creationId xmlns:a16="http://schemas.microsoft.com/office/drawing/2014/main" xmlns="" id="{39D035D3-6AAB-BB82-A118-D7EDED2FBDF0}"/>
                </a:ext>
              </a:extLst>
            </p:cNvPr>
            <p:cNvSpPr/>
            <p:nvPr/>
          </p:nvSpPr>
          <p:spPr>
            <a:xfrm>
              <a:off x="3971543" y="1837943"/>
              <a:ext cx="1195070" cy="817244"/>
            </a:xfrm>
            <a:custGeom>
              <a:avLst/>
              <a:gdLst/>
              <a:ahLst/>
              <a:cxnLst/>
              <a:rect l="l" t="t" r="r" b="b"/>
              <a:pathLst>
                <a:path w="1195070" h="817244">
                  <a:moveTo>
                    <a:pt x="1194815" y="0"/>
                  </a:moveTo>
                  <a:lnTo>
                    <a:pt x="0" y="0"/>
                  </a:lnTo>
                  <a:lnTo>
                    <a:pt x="0" y="816863"/>
                  </a:lnTo>
                  <a:lnTo>
                    <a:pt x="1194815" y="816863"/>
                  </a:lnTo>
                  <a:lnTo>
                    <a:pt x="1194815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pPr algn="ctr"/>
              <a:endParaRPr/>
            </a:p>
          </p:txBody>
        </p:sp>
        <p:sp>
          <p:nvSpPr>
            <p:cNvPr id="7" name="object 37">
              <a:extLst>
                <a:ext uri="{FF2B5EF4-FFF2-40B4-BE49-F238E27FC236}">
                  <a16:creationId xmlns:a16="http://schemas.microsoft.com/office/drawing/2014/main" xmlns="" id="{CD0EF51C-1703-995D-EE4A-B5E0503F77FF}"/>
                </a:ext>
              </a:extLst>
            </p:cNvPr>
            <p:cNvSpPr/>
            <p:nvPr/>
          </p:nvSpPr>
          <p:spPr>
            <a:xfrm>
              <a:off x="3944111" y="1810511"/>
              <a:ext cx="1249680" cy="871855"/>
            </a:xfrm>
            <a:custGeom>
              <a:avLst/>
              <a:gdLst/>
              <a:ahLst/>
              <a:cxnLst/>
              <a:rect l="l" t="t" r="r" b="b"/>
              <a:pathLst>
                <a:path w="1249679" h="871855">
                  <a:moveTo>
                    <a:pt x="1222248" y="0"/>
                  </a:moveTo>
                  <a:lnTo>
                    <a:pt x="27432" y="0"/>
                  </a:lnTo>
                  <a:lnTo>
                    <a:pt x="16769" y="2160"/>
                  </a:lnTo>
                  <a:lnTo>
                    <a:pt x="8048" y="8048"/>
                  </a:lnTo>
                  <a:lnTo>
                    <a:pt x="2160" y="16769"/>
                  </a:lnTo>
                  <a:lnTo>
                    <a:pt x="0" y="27432"/>
                  </a:lnTo>
                  <a:lnTo>
                    <a:pt x="0" y="844296"/>
                  </a:lnTo>
                  <a:lnTo>
                    <a:pt x="2160" y="854958"/>
                  </a:lnTo>
                  <a:lnTo>
                    <a:pt x="8048" y="863679"/>
                  </a:lnTo>
                  <a:lnTo>
                    <a:pt x="16769" y="869567"/>
                  </a:lnTo>
                  <a:lnTo>
                    <a:pt x="27432" y="871727"/>
                  </a:lnTo>
                  <a:lnTo>
                    <a:pt x="1222248" y="871727"/>
                  </a:lnTo>
                  <a:lnTo>
                    <a:pt x="1232910" y="869567"/>
                  </a:lnTo>
                  <a:lnTo>
                    <a:pt x="1241631" y="863679"/>
                  </a:lnTo>
                  <a:lnTo>
                    <a:pt x="1247519" y="854958"/>
                  </a:lnTo>
                  <a:lnTo>
                    <a:pt x="1249679" y="844296"/>
                  </a:lnTo>
                  <a:lnTo>
                    <a:pt x="1249679" y="838835"/>
                  </a:lnTo>
                  <a:lnTo>
                    <a:pt x="32892" y="838835"/>
                  </a:lnTo>
                  <a:lnTo>
                    <a:pt x="32892" y="32892"/>
                  </a:lnTo>
                  <a:lnTo>
                    <a:pt x="1249679" y="32892"/>
                  </a:lnTo>
                  <a:lnTo>
                    <a:pt x="1249679" y="27432"/>
                  </a:lnTo>
                  <a:lnTo>
                    <a:pt x="1247519" y="16769"/>
                  </a:lnTo>
                  <a:lnTo>
                    <a:pt x="1241631" y="8048"/>
                  </a:lnTo>
                  <a:lnTo>
                    <a:pt x="1232910" y="2160"/>
                  </a:lnTo>
                  <a:lnTo>
                    <a:pt x="1222248" y="0"/>
                  </a:lnTo>
                  <a:close/>
                </a:path>
                <a:path w="1249679" h="871855">
                  <a:moveTo>
                    <a:pt x="1249679" y="32892"/>
                  </a:moveTo>
                  <a:lnTo>
                    <a:pt x="1216787" y="32892"/>
                  </a:lnTo>
                  <a:lnTo>
                    <a:pt x="1216787" y="838835"/>
                  </a:lnTo>
                  <a:lnTo>
                    <a:pt x="1249679" y="838835"/>
                  </a:lnTo>
                  <a:lnTo>
                    <a:pt x="1249679" y="32892"/>
                  </a:lnTo>
                  <a:close/>
                </a:path>
                <a:path w="1249679" h="871855">
                  <a:moveTo>
                    <a:pt x="1205738" y="43941"/>
                  </a:moveTo>
                  <a:lnTo>
                    <a:pt x="43941" y="43941"/>
                  </a:lnTo>
                  <a:lnTo>
                    <a:pt x="43941" y="827786"/>
                  </a:lnTo>
                  <a:lnTo>
                    <a:pt x="1205738" y="827786"/>
                  </a:lnTo>
                  <a:lnTo>
                    <a:pt x="1205738" y="816863"/>
                  </a:lnTo>
                  <a:lnTo>
                    <a:pt x="54863" y="816863"/>
                  </a:lnTo>
                  <a:lnTo>
                    <a:pt x="54863" y="54863"/>
                  </a:lnTo>
                  <a:lnTo>
                    <a:pt x="1205738" y="54863"/>
                  </a:lnTo>
                  <a:lnTo>
                    <a:pt x="1205738" y="43941"/>
                  </a:lnTo>
                  <a:close/>
                </a:path>
                <a:path w="1249679" h="871855">
                  <a:moveTo>
                    <a:pt x="1205738" y="54863"/>
                  </a:moveTo>
                  <a:lnTo>
                    <a:pt x="1194815" y="54863"/>
                  </a:lnTo>
                  <a:lnTo>
                    <a:pt x="1194815" y="816863"/>
                  </a:lnTo>
                  <a:lnTo>
                    <a:pt x="1205738" y="816863"/>
                  </a:lnTo>
                  <a:lnTo>
                    <a:pt x="1205738" y="54863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pPr algn="ctr"/>
              <a:endParaRPr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B606D86-A146-E3D4-91E7-270F32075F87}"/>
              </a:ext>
            </a:extLst>
          </p:cNvPr>
          <p:cNvSpPr txBox="1"/>
          <p:nvPr/>
        </p:nvSpPr>
        <p:spPr>
          <a:xfrm>
            <a:off x="615696" y="2589214"/>
            <a:ext cx="80162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algn="ctr"/>
            <a:r>
              <a:rPr lang="ru-RU" sz="1800" spc="5" dirty="0">
                <a:solidFill>
                  <a:schemeClr val="bg1"/>
                </a:solidFill>
                <a:uFill>
                  <a:solidFill>
                    <a:srgbClr val="FF0000"/>
                  </a:solidFill>
                </a:uFill>
                <a:latin typeface="PT Sans" panose="020B0503020203020204" pitchFamily="34" charset="-52"/>
                <a:cs typeface="Times New Roman"/>
              </a:rPr>
              <a:t>Профсоюз работников здравоохранения РФ (Домников А.И..)</a:t>
            </a:r>
          </a:p>
        </p:txBody>
      </p:sp>
      <p:grpSp>
        <p:nvGrpSpPr>
          <p:cNvPr id="9" name="object 35">
            <a:extLst>
              <a:ext uri="{FF2B5EF4-FFF2-40B4-BE49-F238E27FC236}">
                <a16:creationId xmlns:a16="http://schemas.microsoft.com/office/drawing/2014/main" xmlns="" id="{8B56AFA5-1A1F-E5F3-6338-F174CCA784B5}"/>
              </a:ext>
            </a:extLst>
          </p:cNvPr>
          <p:cNvGrpSpPr/>
          <p:nvPr/>
        </p:nvGrpSpPr>
        <p:grpSpPr>
          <a:xfrm>
            <a:off x="550864" y="3467782"/>
            <a:ext cx="7912416" cy="708449"/>
            <a:chOff x="3944111" y="1810511"/>
            <a:chExt cx="1249680" cy="871855"/>
          </a:xfrm>
          <a:solidFill>
            <a:srgbClr val="007A77"/>
          </a:solidFill>
        </p:grpSpPr>
        <p:sp>
          <p:nvSpPr>
            <p:cNvPr id="10" name="object 36">
              <a:extLst>
                <a:ext uri="{FF2B5EF4-FFF2-40B4-BE49-F238E27FC236}">
                  <a16:creationId xmlns:a16="http://schemas.microsoft.com/office/drawing/2014/main" xmlns="" id="{F3FD5AA0-11F8-6214-6589-AE5C43D50D80}"/>
                </a:ext>
              </a:extLst>
            </p:cNvPr>
            <p:cNvSpPr/>
            <p:nvPr/>
          </p:nvSpPr>
          <p:spPr>
            <a:xfrm>
              <a:off x="3971543" y="1837943"/>
              <a:ext cx="1195070" cy="817244"/>
            </a:xfrm>
            <a:custGeom>
              <a:avLst/>
              <a:gdLst/>
              <a:ahLst/>
              <a:cxnLst/>
              <a:rect l="l" t="t" r="r" b="b"/>
              <a:pathLst>
                <a:path w="1195070" h="817244">
                  <a:moveTo>
                    <a:pt x="1194815" y="0"/>
                  </a:moveTo>
                  <a:lnTo>
                    <a:pt x="0" y="0"/>
                  </a:lnTo>
                  <a:lnTo>
                    <a:pt x="0" y="816863"/>
                  </a:lnTo>
                  <a:lnTo>
                    <a:pt x="1194815" y="816863"/>
                  </a:lnTo>
                  <a:lnTo>
                    <a:pt x="1194815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pPr algn="ctr"/>
              <a:endParaRPr/>
            </a:p>
          </p:txBody>
        </p:sp>
        <p:sp>
          <p:nvSpPr>
            <p:cNvPr id="11" name="object 37">
              <a:extLst>
                <a:ext uri="{FF2B5EF4-FFF2-40B4-BE49-F238E27FC236}">
                  <a16:creationId xmlns:a16="http://schemas.microsoft.com/office/drawing/2014/main" xmlns="" id="{CBF18DC7-288B-733F-67B6-55BB5789A581}"/>
                </a:ext>
              </a:extLst>
            </p:cNvPr>
            <p:cNvSpPr/>
            <p:nvPr/>
          </p:nvSpPr>
          <p:spPr>
            <a:xfrm>
              <a:off x="3944111" y="1810511"/>
              <a:ext cx="1249680" cy="871855"/>
            </a:xfrm>
            <a:custGeom>
              <a:avLst/>
              <a:gdLst/>
              <a:ahLst/>
              <a:cxnLst/>
              <a:rect l="l" t="t" r="r" b="b"/>
              <a:pathLst>
                <a:path w="1249679" h="871855">
                  <a:moveTo>
                    <a:pt x="1222248" y="0"/>
                  </a:moveTo>
                  <a:lnTo>
                    <a:pt x="27432" y="0"/>
                  </a:lnTo>
                  <a:lnTo>
                    <a:pt x="16769" y="2160"/>
                  </a:lnTo>
                  <a:lnTo>
                    <a:pt x="8048" y="8048"/>
                  </a:lnTo>
                  <a:lnTo>
                    <a:pt x="2160" y="16769"/>
                  </a:lnTo>
                  <a:lnTo>
                    <a:pt x="0" y="27432"/>
                  </a:lnTo>
                  <a:lnTo>
                    <a:pt x="0" y="844296"/>
                  </a:lnTo>
                  <a:lnTo>
                    <a:pt x="2160" y="854958"/>
                  </a:lnTo>
                  <a:lnTo>
                    <a:pt x="8048" y="863679"/>
                  </a:lnTo>
                  <a:lnTo>
                    <a:pt x="16769" y="869567"/>
                  </a:lnTo>
                  <a:lnTo>
                    <a:pt x="27432" y="871727"/>
                  </a:lnTo>
                  <a:lnTo>
                    <a:pt x="1222248" y="871727"/>
                  </a:lnTo>
                  <a:lnTo>
                    <a:pt x="1232910" y="869567"/>
                  </a:lnTo>
                  <a:lnTo>
                    <a:pt x="1241631" y="863679"/>
                  </a:lnTo>
                  <a:lnTo>
                    <a:pt x="1247519" y="854958"/>
                  </a:lnTo>
                  <a:lnTo>
                    <a:pt x="1249679" y="844296"/>
                  </a:lnTo>
                  <a:lnTo>
                    <a:pt x="1249679" y="838835"/>
                  </a:lnTo>
                  <a:lnTo>
                    <a:pt x="32892" y="838835"/>
                  </a:lnTo>
                  <a:lnTo>
                    <a:pt x="32892" y="32892"/>
                  </a:lnTo>
                  <a:lnTo>
                    <a:pt x="1249679" y="32892"/>
                  </a:lnTo>
                  <a:lnTo>
                    <a:pt x="1249679" y="27432"/>
                  </a:lnTo>
                  <a:lnTo>
                    <a:pt x="1247519" y="16769"/>
                  </a:lnTo>
                  <a:lnTo>
                    <a:pt x="1241631" y="8048"/>
                  </a:lnTo>
                  <a:lnTo>
                    <a:pt x="1232910" y="2160"/>
                  </a:lnTo>
                  <a:lnTo>
                    <a:pt x="1222248" y="0"/>
                  </a:lnTo>
                  <a:close/>
                </a:path>
                <a:path w="1249679" h="871855">
                  <a:moveTo>
                    <a:pt x="1249679" y="32892"/>
                  </a:moveTo>
                  <a:lnTo>
                    <a:pt x="1216787" y="32892"/>
                  </a:lnTo>
                  <a:lnTo>
                    <a:pt x="1216787" y="838835"/>
                  </a:lnTo>
                  <a:lnTo>
                    <a:pt x="1249679" y="838835"/>
                  </a:lnTo>
                  <a:lnTo>
                    <a:pt x="1249679" y="32892"/>
                  </a:lnTo>
                  <a:close/>
                </a:path>
                <a:path w="1249679" h="871855">
                  <a:moveTo>
                    <a:pt x="1205738" y="43941"/>
                  </a:moveTo>
                  <a:lnTo>
                    <a:pt x="43941" y="43941"/>
                  </a:lnTo>
                  <a:lnTo>
                    <a:pt x="43941" y="827786"/>
                  </a:lnTo>
                  <a:lnTo>
                    <a:pt x="1205738" y="827786"/>
                  </a:lnTo>
                  <a:lnTo>
                    <a:pt x="1205738" y="816863"/>
                  </a:lnTo>
                  <a:lnTo>
                    <a:pt x="54863" y="816863"/>
                  </a:lnTo>
                  <a:lnTo>
                    <a:pt x="54863" y="54863"/>
                  </a:lnTo>
                  <a:lnTo>
                    <a:pt x="1205738" y="54863"/>
                  </a:lnTo>
                  <a:lnTo>
                    <a:pt x="1205738" y="43941"/>
                  </a:lnTo>
                  <a:close/>
                </a:path>
                <a:path w="1249679" h="871855">
                  <a:moveTo>
                    <a:pt x="1205738" y="54863"/>
                  </a:moveTo>
                  <a:lnTo>
                    <a:pt x="1194815" y="54863"/>
                  </a:lnTo>
                  <a:lnTo>
                    <a:pt x="1194815" y="816863"/>
                  </a:lnTo>
                  <a:lnTo>
                    <a:pt x="1205738" y="816863"/>
                  </a:lnTo>
                  <a:lnTo>
                    <a:pt x="1205738" y="54863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pPr algn="ctr"/>
              <a:endParaRPr/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91317643-E2A1-7E41-290D-3F61EDC918AD}"/>
              </a:ext>
            </a:extLst>
          </p:cNvPr>
          <p:cNvSpPr txBox="1"/>
          <p:nvPr/>
        </p:nvSpPr>
        <p:spPr>
          <a:xfrm>
            <a:off x="615696" y="3620062"/>
            <a:ext cx="80162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algn="ctr"/>
            <a:r>
              <a:rPr lang="ru-RU" sz="1800" spc="5" dirty="0">
                <a:solidFill>
                  <a:schemeClr val="bg1"/>
                </a:solidFill>
                <a:uFill>
                  <a:solidFill>
                    <a:srgbClr val="FF0000"/>
                  </a:solidFill>
                </a:uFill>
                <a:latin typeface="PT Sans" panose="020B0503020203020204" pitchFamily="34" charset="-52"/>
                <a:cs typeface="Times New Roman"/>
              </a:rPr>
              <a:t>Волгоградский областной совет профсоюзов (</a:t>
            </a:r>
            <a:r>
              <a:rPr lang="ru-RU" sz="1800" spc="5" dirty="0" err="1">
                <a:solidFill>
                  <a:schemeClr val="bg1"/>
                </a:solidFill>
                <a:uFill>
                  <a:solidFill>
                    <a:srgbClr val="FF0000"/>
                  </a:solidFill>
                </a:uFill>
                <a:latin typeface="PT Sans" panose="020B0503020203020204" pitchFamily="34" charset="-52"/>
                <a:cs typeface="Times New Roman"/>
              </a:rPr>
              <a:t>Гензе</a:t>
            </a:r>
            <a:r>
              <a:rPr lang="ru-RU" sz="1800" spc="5" dirty="0">
                <a:solidFill>
                  <a:schemeClr val="bg1"/>
                </a:solidFill>
                <a:uFill>
                  <a:solidFill>
                    <a:srgbClr val="FF0000"/>
                  </a:solidFill>
                </a:uFill>
                <a:latin typeface="PT Sans" panose="020B0503020203020204" pitchFamily="34" charset="-52"/>
                <a:cs typeface="Times New Roman"/>
              </a:rPr>
              <a:t> Т.Н.)</a:t>
            </a:r>
          </a:p>
        </p:txBody>
      </p:sp>
      <p:grpSp>
        <p:nvGrpSpPr>
          <p:cNvPr id="13" name="object 35">
            <a:extLst>
              <a:ext uri="{FF2B5EF4-FFF2-40B4-BE49-F238E27FC236}">
                <a16:creationId xmlns:a16="http://schemas.microsoft.com/office/drawing/2014/main" xmlns="" id="{F9C4862E-2A27-A57A-9D26-E95A82C53893}"/>
              </a:ext>
            </a:extLst>
          </p:cNvPr>
          <p:cNvGrpSpPr/>
          <p:nvPr/>
        </p:nvGrpSpPr>
        <p:grpSpPr>
          <a:xfrm>
            <a:off x="550864" y="4534029"/>
            <a:ext cx="7912416" cy="708449"/>
            <a:chOff x="3944111" y="1810511"/>
            <a:chExt cx="1249680" cy="871855"/>
          </a:xfrm>
          <a:solidFill>
            <a:srgbClr val="007A77"/>
          </a:solidFill>
        </p:grpSpPr>
        <p:sp>
          <p:nvSpPr>
            <p:cNvPr id="14" name="object 36">
              <a:extLst>
                <a:ext uri="{FF2B5EF4-FFF2-40B4-BE49-F238E27FC236}">
                  <a16:creationId xmlns:a16="http://schemas.microsoft.com/office/drawing/2014/main" xmlns="" id="{E9B93C07-7248-EF68-6DDD-752EB8A65395}"/>
                </a:ext>
              </a:extLst>
            </p:cNvPr>
            <p:cNvSpPr/>
            <p:nvPr/>
          </p:nvSpPr>
          <p:spPr>
            <a:xfrm>
              <a:off x="3971543" y="1837943"/>
              <a:ext cx="1195070" cy="817244"/>
            </a:xfrm>
            <a:custGeom>
              <a:avLst/>
              <a:gdLst/>
              <a:ahLst/>
              <a:cxnLst/>
              <a:rect l="l" t="t" r="r" b="b"/>
              <a:pathLst>
                <a:path w="1195070" h="817244">
                  <a:moveTo>
                    <a:pt x="1194815" y="0"/>
                  </a:moveTo>
                  <a:lnTo>
                    <a:pt x="0" y="0"/>
                  </a:lnTo>
                  <a:lnTo>
                    <a:pt x="0" y="816863"/>
                  </a:lnTo>
                  <a:lnTo>
                    <a:pt x="1194815" y="816863"/>
                  </a:lnTo>
                  <a:lnTo>
                    <a:pt x="1194815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pPr algn="ctr"/>
              <a:endParaRPr/>
            </a:p>
          </p:txBody>
        </p:sp>
        <p:sp>
          <p:nvSpPr>
            <p:cNvPr id="15" name="object 37">
              <a:extLst>
                <a:ext uri="{FF2B5EF4-FFF2-40B4-BE49-F238E27FC236}">
                  <a16:creationId xmlns:a16="http://schemas.microsoft.com/office/drawing/2014/main" xmlns="" id="{7085ECC6-159D-1BC4-89B0-F7657F3658F6}"/>
                </a:ext>
              </a:extLst>
            </p:cNvPr>
            <p:cNvSpPr/>
            <p:nvPr/>
          </p:nvSpPr>
          <p:spPr>
            <a:xfrm>
              <a:off x="3944111" y="1810511"/>
              <a:ext cx="1249680" cy="871855"/>
            </a:xfrm>
            <a:custGeom>
              <a:avLst/>
              <a:gdLst/>
              <a:ahLst/>
              <a:cxnLst/>
              <a:rect l="l" t="t" r="r" b="b"/>
              <a:pathLst>
                <a:path w="1249679" h="871855">
                  <a:moveTo>
                    <a:pt x="1222248" y="0"/>
                  </a:moveTo>
                  <a:lnTo>
                    <a:pt x="27432" y="0"/>
                  </a:lnTo>
                  <a:lnTo>
                    <a:pt x="16769" y="2160"/>
                  </a:lnTo>
                  <a:lnTo>
                    <a:pt x="8048" y="8048"/>
                  </a:lnTo>
                  <a:lnTo>
                    <a:pt x="2160" y="16769"/>
                  </a:lnTo>
                  <a:lnTo>
                    <a:pt x="0" y="27432"/>
                  </a:lnTo>
                  <a:lnTo>
                    <a:pt x="0" y="844296"/>
                  </a:lnTo>
                  <a:lnTo>
                    <a:pt x="2160" y="854958"/>
                  </a:lnTo>
                  <a:lnTo>
                    <a:pt x="8048" y="863679"/>
                  </a:lnTo>
                  <a:lnTo>
                    <a:pt x="16769" y="869567"/>
                  </a:lnTo>
                  <a:lnTo>
                    <a:pt x="27432" y="871727"/>
                  </a:lnTo>
                  <a:lnTo>
                    <a:pt x="1222248" y="871727"/>
                  </a:lnTo>
                  <a:lnTo>
                    <a:pt x="1232910" y="869567"/>
                  </a:lnTo>
                  <a:lnTo>
                    <a:pt x="1241631" y="863679"/>
                  </a:lnTo>
                  <a:lnTo>
                    <a:pt x="1247519" y="854958"/>
                  </a:lnTo>
                  <a:lnTo>
                    <a:pt x="1249679" y="844296"/>
                  </a:lnTo>
                  <a:lnTo>
                    <a:pt x="1249679" y="838835"/>
                  </a:lnTo>
                  <a:lnTo>
                    <a:pt x="32892" y="838835"/>
                  </a:lnTo>
                  <a:lnTo>
                    <a:pt x="32892" y="32892"/>
                  </a:lnTo>
                  <a:lnTo>
                    <a:pt x="1249679" y="32892"/>
                  </a:lnTo>
                  <a:lnTo>
                    <a:pt x="1249679" y="27432"/>
                  </a:lnTo>
                  <a:lnTo>
                    <a:pt x="1247519" y="16769"/>
                  </a:lnTo>
                  <a:lnTo>
                    <a:pt x="1241631" y="8048"/>
                  </a:lnTo>
                  <a:lnTo>
                    <a:pt x="1232910" y="2160"/>
                  </a:lnTo>
                  <a:lnTo>
                    <a:pt x="1222248" y="0"/>
                  </a:lnTo>
                  <a:close/>
                </a:path>
                <a:path w="1249679" h="871855">
                  <a:moveTo>
                    <a:pt x="1249679" y="32892"/>
                  </a:moveTo>
                  <a:lnTo>
                    <a:pt x="1216787" y="32892"/>
                  </a:lnTo>
                  <a:lnTo>
                    <a:pt x="1216787" y="838835"/>
                  </a:lnTo>
                  <a:lnTo>
                    <a:pt x="1249679" y="838835"/>
                  </a:lnTo>
                  <a:lnTo>
                    <a:pt x="1249679" y="32892"/>
                  </a:lnTo>
                  <a:close/>
                </a:path>
                <a:path w="1249679" h="871855">
                  <a:moveTo>
                    <a:pt x="1205738" y="43941"/>
                  </a:moveTo>
                  <a:lnTo>
                    <a:pt x="43941" y="43941"/>
                  </a:lnTo>
                  <a:lnTo>
                    <a:pt x="43941" y="827786"/>
                  </a:lnTo>
                  <a:lnTo>
                    <a:pt x="1205738" y="827786"/>
                  </a:lnTo>
                  <a:lnTo>
                    <a:pt x="1205738" y="816863"/>
                  </a:lnTo>
                  <a:lnTo>
                    <a:pt x="54863" y="816863"/>
                  </a:lnTo>
                  <a:lnTo>
                    <a:pt x="54863" y="54863"/>
                  </a:lnTo>
                  <a:lnTo>
                    <a:pt x="1205738" y="54863"/>
                  </a:lnTo>
                  <a:lnTo>
                    <a:pt x="1205738" y="43941"/>
                  </a:lnTo>
                  <a:close/>
                </a:path>
                <a:path w="1249679" h="871855">
                  <a:moveTo>
                    <a:pt x="1205738" y="54863"/>
                  </a:moveTo>
                  <a:lnTo>
                    <a:pt x="1194815" y="54863"/>
                  </a:lnTo>
                  <a:lnTo>
                    <a:pt x="1194815" y="816863"/>
                  </a:lnTo>
                  <a:lnTo>
                    <a:pt x="1205738" y="816863"/>
                  </a:lnTo>
                  <a:lnTo>
                    <a:pt x="1205738" y="54863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pPr algn="ctr"/>
              <a:endParaRPr/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7EB7F072-936A-7384-8507-E240C4565B7B}"/>
              </a:ext>
            </a:extLst>
          </p:cNvPr>
          <p:cNvSpPr txBox="1"/>
          <p:nvPr/>
        </p:nvSpPr>
        <p:spPr>
          <a:xfrm>
            <a:off x="615696" y="4556320"/>
            <a:ext cx="767550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algn="ctr"/>
            <a:r>
              <a:rPr lang="ru-RU" sz="1800" spc="5" dirty="0">
                <a:solidFill>
                  <a:schemeClr val="bg1"/>
                </a:solidFill>
                <a:uFill>
                  <a:solidFill>
                    <a:srgbClr val="FF0000"/>
                  </a:solidFill>
                </a:uFill>
                <a:latin typeface="PT Sans" panose="020B0503020203020204" pitchFamily="34" charset="-52"/>
                <a:cs typeface="Times New Roman"/>
              </a:rPr>
              <a:t>Волгоградская областная организация профсоюзов работников здравоохранения РФ (И.В. Ерохина)</a:t>
            </a:r>
          </a:p>
        </p:txBody>
      </p:sp>
      <p:grpSp>
        <p:nvGrpSpPr>
          <p:cNvPr id="28" name="object 35">
            <a:extLst>
              <a:ext uri="{FF2B5EF4-FFF2-40B4-BE49-F238E27FC236}">
                <a16:creationId xmlns:a16="http://schemas.microsoft.com/office/drawing/2014/main" xmlns="" id="{7891FC13-D23A-1D3C-6704-9B58D40AB675}"/>
              </a:ext>
            </a:extLst>
          </p:cNvPr>
          <p:cNvGrpSpPr/>
          <p:nvPr/>
        </p:nvGrpSpPr>
        <p:grpSpPr>
          <a:xfrm>
            <a:off x="550864" y="5600276"/>
            <a:ext cx="7912416" cy="708449"/>
            <a:chOff x="3944111" y="1810511"/>
            <a:chExt cx="1249680" cy="871855"/>
          </a:xfrm>
          <a:solidFill>
            <a:srgbClr val="007A77"/>
          </a:solidFill>
        </p:grpSpPr>
        <p:sp>
          <p:nvSpPr>
            <p:cNvPr id="29" name="object 36">
              <a:extLst>
                <a:ext uri="{FF2B5EF4-FFF2-40B4-BE49-F238E27FC236}">
                  <a16:creationId xmlns:a16="http://schemas.microsoft.com/office/drawing/2014/main" xmlns="" id="{C1E5FE95-55DC-5DBE-165A-087CD3948530}"/>
                </a:ext>
              </a:extLst>
            </p:cNvPr>
            <p:cNvSpPr/>
            <p:nvPr/>
          </p:nvSpPr>
          <p:spPr>
            <a:xfrm>
              <a:off x="3971543" y="1837943"/>
              <a:ext cx="1195070" cy="817244"/>
            </a:xfrm>
            <a:custGeom>
              <a:avLst/>
              <a:gdLst/>
              <a:ahLst/>
              <a:cxnLst/>
              <a:rect l="l" t="t" r="r" b="b"/>
              <a:pathLst>
                <a:path w="1195070" h="817244">
                  <a:moveTo>
                    <a:pt x="1194815" y="0"/>
                  </a:moveTo>
                  <a:lnTo>
                    <a:pt x="0" y="0"/>
                  </a:lnTo>
                  <a:lnTo>
                    <a:pt x="0" y="816863"/>
                  </a:lnTo>
                  <a:lnTo>
                    <a:pt x="1194815" y="816863"/>
                  </a:lnTo>
                  <a:lnTo>
                    <a:pt x="1194815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pPr algn="ctr"/>
              <a:endParaRPr/>
            </a:p>
          </p:txBody>
        </p:sp>
        <p:sp>
          <p:nvSpPr>
            <p:cNvPr id="30" name="object 37">
              <a:extLst>
                <a:ext uri="{FF2B5EF4-FFF2-40B4-BE49-F238E27FC236}">
                  <a16:creationId xmlns:a16="http://schemas.microsoft.com/office/drawing/2014/main" xmlns="" id="{C8099B4E-44C4-2A6D-B4DB-2AECE259B6FB}"/>
                </a:ext>
              </a:extLst>
            </p:cNvPr>
            <p:cNvSpPr/>
            <p:nvPr/>
          </p:nvSpPr>
          <p:spPr>
            <a:xfrm>
              <a:off x="3944111" y="1810511"/>
              <a:ext cx="1249680" cy="871855"/>
            </a:xfrm>
            <a:custGeom>
              <a:avLst/>
              <a:gdLst/>
              <a:ahLst/>
              <a:cxnLst/>
              <a:rect l="l" t="t" r="r" b="b"/>
              <a:pathLst>
                <a:path w="1249679" h="871855">
                  <a:moveTo>
                    <a:pt x="1222248" y="0"/>
                  </a:moveTo>
                  <a:lnTo>
                    <a:pt x="27432" y="0"/>
                  </a:lnTo>
                  <a:lnTo>
                    <a:pt x="16769" y="2160"/>
                  </a:lnTo>
                  <a:lnTo>
                    <a:pt x="8048" y="8048"/>
                  </a:lnTo>
                  <a:lnTo>
                    <a:pt x="2160" y="16769"/>
                  </a:lnTo>
                  <a:lnTo>
                    <a:pt x="0" y="27432"/>
                  </a:lnTo>
                  <a:lnTo>
                    <a:pt x="0" y="844296"/>
                  </a:lnTo>
                  <a:lnTo>
                    <a:pt x="2160" y="854958"/>
                  </a:lnTo>
                  <a:lnTo>
                    <a:pt x="8048" y="863679"/>
                  </a:lnTo>
                  <a:lnTo>
                    <a:pt x="16769" y="869567"/>
                  </a:lnTo>
                  <a:lnTo>
                    <a:pt x="27432" y="871727"/>
                  </a:lnTo>
                  <a:lnTo>
                    <a:pt x="1222248" y="871727"/>
                  </a:lnTo>
                  <a:lnTo>
                    <a:pt x="1232910" y="869567"/>
                  </a:lnTo>
                  <a:lnTo>
                    <a:pt x="1241631" y="863679"/>
                  </a:lnTo>
                  <a:lnTo>
                    <a:pt x="1247519" y="854958"/>
                  </a:lnTo>
                  <a:lnTo>
                    <a:pt x="1249679" y="844296"/>
                  </a:lnTo>
                  <a:lnTo>
                    <a:pt x="1249679" y="838835"/>
                  </a:lnTo>
                  <a:lnTo>
                    <a:pt x="32892" y="838835"/>
                  </a:lnTo>
                  <a:lnTo>
                    <a:pt x="32892" y="32892"/>
                  </a:lnTo>
                  <a:lnTo>
                    <a:pt x="1249679" y="32892"/>
                  </a:lnTo>
                  <a:lnTo>
                    <a:pt x="1249679" y="27432"/>
                  </a:lnTo>
                  <a:lnTo>
                    <a:pt x="1247519" y="16769"/>
                  </a:lnTo>
                  <a:lnTo>
                    <a:pt x="1241631" y="8048"/>
                  </a:lnTo>
                  <a:lnTo>
                    <a:pt x="1232910" y="2160"/>
                  </a:lnTo>
                  <a:lnTo>
                    <a:pt x="1222248" y="0"/>
                  </a:lnTo>
                  <a:close/>
                </a:path>
                <a:path w="1249679" h="871855">
                  <a:moveTo>
                    <a:pt x="1249679" y="32892"/>
                  </a:moveTo>
                  <a:lnTo>
                    <a:pt x="1216787" y="32892"/>
                  </a:lnTo>
                  <a:lnTo>
                    <a:pt x="1216787" y="838835"/>
                  </a:lnTo>
                  <a:lnTo>
                    <a:pt x="1249679" y="838835"/>
                  </a:lnTo>
                  <a:lnTo>
                    <a:pt x="1249679" y="32892"/>
                  </a:lnTo>
                  <a:close/>
                </a:path>
                <a:path w="1249679" h="871855">
                  <a:moveTo>
                    <a:pt x="1205738" y="43941"/>
                  </a:moveTo>
                  <a:lnTo>
                    <a:pt x="43941" y="43941"/>
                  </a:lnTo>
                  <a:lnTo>
                    <a:pt x="43941" y="827786"/>
                  </a:lnTo>
                  <a:lnTo>
                    <a:pt x="1205738" y="827786"/>
                  </a:lnTo>
                  <a:lnTo>
                    <a:pt x="1205738" y="816863"/>
                  </a:lnTo>
                  <a:lnTo>
                    <a:pt x="54863" y="816863"/>
                  </a:lnTo>
                  <a:lnTo>
                    <a:pt x="54863" y="54863"/>
                  </a:lnTo>
                  <a:lnTo>
                    <a:pt x="1205738" y="54863"/>
                  </a:lnTo>
                  <a:lnTo>
                    <a:pt x="1205738" y="43941"/>
                  </a:lnTo>
                  <a:close/>
                </a:path>
                <a:path w="1249679" h="871855">
                  <a:moveTo>
                    <a:pt x="1205738" y="54863"/>
                  </a:moveTo>
                  <a:lnTo>
                    <a:pt x="1194815" y="54863"/>
                  </a:lnTo>
                  <a:lnTo>
                    <a:pt x="1194815" y="816863"/>
                  </a:lnTo>
                  <a:lnTo>
                    <a:pt x="1205738" y="816863"/>
                  </a:lnTo>
                  <a:lnTo>
                    <a:pt x="1205738" y="54863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pPr algn="ctr"/>
              <a:endParaRPr/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676C7B2E-98AE-FE38-8AD2-852CCD2AEFA3}"/>
              </a:ext>
            </a:extLst>
          </p:cNvPr>
          <p:cNvSpPr txBox="1"/>
          <p:nvPr/>
        </p:nvSpPr>
        <p:spPr>
          <a:xfrm>
            <a:off x="615696" y="5769835"/>
            <a:ext cx="80162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algn="ctr"/>
            <a:r>
              <a:rPr lang="ru-RU" sz="1800" spc="5" dirty="0">
                <a:solidFill>
                  <a:schemeClr val="bg1"/>
                </a:solidFill>
                <a:uFill>
                  <a:solidFill>
                    <a:srgbClr val="FF0000"/>
                  </a:solidFill>
                </a:uFill>
                <a:latin typeface="PT Sans" panose="020B0503020203020204" pitchFamily="34" charset="-52"/>
                <a:cs typeface="Times New Roman"/>
              </a:rPr>
              <a:t>ППО – первичная профсоюзная организация </a:t>
            </a:r>
            <a:r>
              <a:rPr lang="ru-RU" sz="1800" spc="5" dirty="0" err="1">
                <a:solidFill>
                  <a:schemeClr val="bg1"/>
                </a:solidFill>
                <a:uFill>
                  <a:solidFill>
                    <a:srgbClr val="FF0000"/>
                  </a:solidFill>
                </a:uFill>
                <a:latin typeface="PT Sans" panose="020B0503020203020204" pitchFamily="34" charset="-52"/>
                <a:cs typeface="Times New Roman"/>
              </a:rPr>
              <a:t>ВолгГМУ</a:t>
            </a:r>
            <a:r>
              <a:rPr lang="ru-RU" spc="5" dirty="0">
                <a:solidFill>
                  <a:schemeClr val="bg1"/>
                </a:solidFill>
                <a:uFill>
                  <a:solidFill>
                    <a:srgbClr val="FF0000"/>
                  </a:solidFill>
                </a:uFill>
                <a:latin typeface="PT Sans" panose="020B0503020203020204" pitchFamily="34" charset="-52"/>
                <a:cs typeface="Times New Roman"/>
              </a:rPr>
              <a:t> </a:t>
            </a:r>
            <a:r>
              <a:rPr lang="ru-RU" sz="1800" spc="5" dirty="0">
                <a:solidFill>
                  <a:schemeClr val="bg1"/>
                </a:solidFill>
                <a:uFill>
                  <a:solidFill>
                    <a:srgbClr val="FF0000"/>
                  </a:solidFill>
                </a:uFill>
                <a:latin typeface="PT Sans" panose="020B0503020203020204" pitchFamily="34" charset="-52"/>
                <a:cs typeface="Times New Roman"/>
              </a:rPr>
              <a:t>(И.В. </a:t>
            </a:r>
            <a:r>
              <a:rPr lang="ru-RU" sz="1800" spc="5" dirty="0" err="1">
                <a:solidFill>
                  <a:schemeClr val="bg1"/>
                </a:solidFill>
                <a:uFill>
                  <a:solidFill>
                    <a:srgbClr val="FF0000"/>
                  </a:solidFill>
                </a:uFill>
                <a:latin typeface="PT Sans" panose="020B0503020203020204" pitchFamily="34" charset="-52"/>
                <a:cs typeface="Times New Roman"/>
              </a:rPr>
              <a:t>Чернышёва</a:t>
            </a:r>
            <a:r>
              <a:rPr lang="ru-RU" sz="1800" spc="5" dirty="0">
                <a:solidFill>
                  <a:schemeClr val="bg1"/>
                </a:solidFill>
                <a:uFill>
                  <a:solidFill>
                    <a:srgbClr val="FF0000"/>
                  </a:solidFill>
                </a:uFill>
                <a:latin typeface="PT Sans" panose="020B0503020203020204" pitchFamily="34" charset="-52"/>
                <a:cs typeface="Times New Roman"/>
              </a:rPr>
              <a:t>)</a:t>
            </a:r>
          </a:p>
        </p:txBody>
      </p:sp>
      <p:cxnSp>
        <p:nvCxnSpPr>
          <p:cNvPr id="75" name="Прямая со стрелкой 74">
            <a:extLst>
              <a:ext uri="{FF2B5EF4-FFF2-40B4-BE49-F238E27FC236}">
                <a16:creationId xmlns:a16="http://schemas.microsoft.com/office/drawing/2014/main" xmlns="" id="{25CB5B80-5C98-DAFE-1EDC-9399FCFBB29B}"/>
              </a:ext>
            </a:extLst>
          </p:cNvPr>
          <p:cNvCxnSpPr/>
          <p:nvPr/>
        </p:nvCxnSpPr>
        <p:spPr>
          <a:xfrm>
            <a:off x="6096000" y="2043735"/>
            <a:ext cx="0" cy="357799"/>
          </a:xfrm>
          <a:prstGeom prst="straightConnector1">
            <a:avLst/>
          </a:prstGeom>
          <a:ln w="15875">
            <a:solidFill>
              <a:srgbClr val="007A7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Прямая со стрелкой 76">
            <a:extLst>
              <a:ext uri="{FF2B5EF4-FFF2-40B4-BE49-F238E27FC236}">
                <a16:creationId xmlns:a16="http://schemas.microsoft.com/office/drawing/2014/main" xmlns="" id="{513BEF2A-96A2-903E-2E33-097C0BCC5481}"/>
              </a:ext>
            </a:extLst>
          </p:cNvPr>
          <p:cNvCxnSpPr/>
          <p:nvPr/>
        </p:nvCxnSpPr>
        <p:spPr>
          <a:xfrm>
            <a:off x="6096000" y="3087898"/>
            <a:ext cx="0" cy="357799"/>
          </a:xfrm>
          <a:prstGeom prst="straightConnector1">
            <a:avLst/>
          </a:prstGeom>
          <a:ln w="15875">
            <a:solidFill>
              <a:srgbClr val="007A7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Прямая со стрелкой 77">
            <a:extLst>
              <a:ext uri="{FF2B5EF4-FFF2-40B4-BE49-F238E27FC236}">
                <a16:creationId xmlns:a16="http://schemas.microsoft.com/office/drawing/2014/main" xmlns="" id="{7C9731F6-672F-660B-0B2B-7455BE7F6476}"/>
              </a:ext>
            </a:extLst>
          </p:cNvPr>
          <p:cNvCxnSpPr/>
          <p:nvPr/>
        </p:nvCxnSpPr>
        <p:spPr>
          <a:xfrm>
            <a:off x="6096000" y="4176231"/>
            <a:ext cx="0" cy="357799"/>
          </a:xfrm>
          <a:prstGeom prst="straightConnector1">
            <a:avLst/>
          </a:prstGeom>
          <a:ln w="15875">
            <a:solidFill>
              <a:srgbClr val="007A7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Прямая со стрелкой 78">
            <a:extLst>
              <a:ext uri="{FF2B5EF4-FFF2-40B4-BE49-F238E27FC236}">
                <a16:creationId xmlns:a16="http://schemas.microsoft.com/office/drawing/2014/main" xmlns="" id="{AA8A4B80-A294-2A62-C04E-76EE11462BC0}"/>
              </a:ext>
            </a:extLst>
          </p:cNvPr>
          <p:cNvCxnSpPr/>
          <p:nvPr/>
        </p:nvCxnSpPr>
        <p:spPr>
          <a:xfrm>
            <a:off x="6096000" y="5242478"/>
            <a:ext cx="0" cy="357799"/>
          </a:xfrm>
          <a:prstGeom prst="straightConnector1">
            <a:avLst/>
          </a:prstGeom>
          <a:ln w="15875">
            <a:solidFill>
              <a:srgbClr val="007A7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TextBox 84">
            <a:extLst>
              <a:ext uri="{FF2B5EF4-FFF2-40B4-BE49-F238E27FC236}">
                <a16:creationId xmlns:a16="http://schemas.microsoft.com/office/drawing/2014/main" xmlns="" id="{8E9660AE-73AF-B882-C538-21269534356F}"/>
              </a:ext>
            </a:extLst>
          </p:cNvPr>
          <p:cNvSpPr txBox="1"/>
          <p:nvPr/>
        </p:nvSpPr>
        <p:spPr>
          <a:xfrm>
            <a:off x="8528112" y="2438503"/>
            <a:ext cx="266820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marR="5080">
              <a:spcBef>
                <a:spcPts val="240"/>
              </a:spcBef>
            </a:pPr>
            <a:r>
              <a:rPr lang="ru-RU" sz="1800" dirty="0">
                <a:solidFill>
                  <a:srgbClr val="078876"/>
                </a:solidFill>
                <a:latin typeface="PT Sans" panose="020B0503020203020204" pitchFamily="34" charset="-52"/>
                <a:cs typeface="Times New Roman"/>
              </a:rPr>
              <a:t>Общественный отраслевой профсоюз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xmlns="" id="{95D8A734-A776-D21B-A749-B9DC1BF96ADC}"/>
              </a:ext>
            </a:extLst>
          </p:cNvPr>
          <p:cNvSpPr txBox="1"/>
          <p:nvPr/>
        </p:nvSpPr>
        <p:spPr>
          <a:xfrm>
            <a:off x="8528111" y="3507040"/>
            <a:ext cx="293933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marR="5080">
              <a:spcBef>
                <a:spcPts val="240"/>
              </a:spcBef>
            </a:pPr>
            <a:r>
              <a:rPr lang="ru-RU" sz="1800" dirty="0">
                <a:solidFill>
                  <a:srgbClr val="078876"/>
                </a:solidFill>
                <a:latin typeface="PT Sans" panose="020B0503020203020204" pitchFamily="34" charset="-52"/>
                <a:cs typeface="Times New Roman"/>
              </a:rPr>
              <a:t>Территориальная организация профсоюзов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xmlns="" id="{34EC3A1E-9B69-A670-E3A9-4963AC2FBDA7}"/>
              </a:ext>
            </a:extLst>
          </p:cNvPr>
          <p:cNvSpPr txBox="1"/>
          <p:nvPr/>
        </p:nvSpPr>
        <p:spPr>
          <a:xfrm>
            <a:off x="8528112" y="4551900"/>
            <a:ext cx="266820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marR="5080">
              <a:spcBef>
                <a:spcPts val="240"/>
              </a:spcBef>
            </a:pPr>
            <a:r>
              <a:rPr lang="ru-RU" sz="1800" dirty="0">
                <a:solidFill>
                  <a:srgbClr val="078876"/>
                </a:solidFill>
                <a:latin typeface="PT Sans" panose="020B0503020203020204" pitchFamily="34" charset="-52"/>
                <a:cs typeface="Times New Roman"/>
              </a:rPr>
              <a:t>Региональный отраслевой профсоюз</a:t>
            </a:r>
          </a:p>
        </p:txBody>
      </p:sp>
    </p:spTree>
    <p:extLst>
      <p:ext uri="{BB962C8B-B14F-4D97-AF65-F5344CB8AC3E}">
        <p14:creationId xmlns:p14="http://schemas.microsoft.com/office/powerpoint/2010/main" xmlns="" val="29309361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4400" b="0" dirty="0"/>
              <a:t>Всероссийский слет "</a:t>
            </a:r>
            <a:r>
              <a:rPr lang="ru-RU" sz="4400" b="0" dirty="0" err="1"/>
              <a:t>Профвзлет</a:t>
            </a:r>
            <a:r>
              <a:rPr lang="ru-RU" sz="4400" b="0" dirty="0"/>
              <a:t>" 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791400" y="2089106"/>
            <a:ext cx="5400600" cy="435133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200" dirty="0"/>
              <a:t>Профсоюзный молодежный форум для обучающейся и рабочей молодежи отрасли здравоохранения (октябрь 2022).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xmlns="" id="{23FAA35E-B398-5342-AAEA-FE9E34D913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844386" y="2117381"/>
            <a:ext cx="5738852" cy="403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 txBox="1"/>
          <p:nvPr/>
        </p:nvSpPr>
        <p:spPr>
          <a:xfrm>
            <a:off x="335360" y="663752"/>
            <a:ext cx="6844052" cy="150297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algn="ctr">
              <a:spcBef>
                <a:spcPts val="100"/>
              </a:spcBef>
            </a:pPr>
            <a:r>
              <a:rPr lang="ru-RU" sz="3200" spc="-10" dirty="0">
                <a:solidFill>
                  <a:srgbClr val="078876"/>
                </a:solidFill>
                <a:latin typeface="Alegreya Sans"/>
                <a:cs typeface="Lucida Sans Unicode"/>
              </a:rPr>
              <a:t>Стратегический резерв</a:t>
            </a:r>
          </a:p>
          <a:p>
            <a:pPr marL="12065" marR="5080" algn="ctr">
              <a:spcBef>
                <a:spcPts val="100"/>
              </a:spcBef>
            </a:pPr>
            <a:r>
              <a:rPr lang="ru-RU" sz="3200" spc="-10" dirty="0">
                <a:solidFill>
                  <a:srgbClr val="078876"/>
                </a:solidFill>
                <a:latin typeface="Alegreya Sans"/>
                <a:cs typeface="Lucida Sans Unicode"/>
              </a:rPr>
              <a:t>(ежегодный профсоюзный конкурс среди молодежи)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5029200" y="1669661"/>
            <a:ext cx="1676400" cy="51809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en-US" sz="1600" spc="-10" dirty="0">
                <a:solidFill>
                  <a:srgbClr val="078876"/>
                </a:solidFill>
                <a:latin typeface="PT Sans" panose="020B0503020203020204" pitchFamily="34" charset="-52"/>
                <a:cs typeface="Lucida Sans Unicode"/>
              </a:rPr>
              <a:t> </a:t>
            </a:r>
            <a:endParaRPr lang="ru-RU" sz="1600" spc="-10" dirty="0">
              <a:solidFill>
                <a:srgbClr val="078876"/>
              </a:solidFill>
              <a:latin typeface="PT Sans" panose="020B0503020203020204" pitchFamily="34" charset="-52"/>
              <a:cs typeface="Lucida Sans Unicode"/>
            </a:endParaRPr>
          </a:p>
          <a:p>
            <a:pPr marL="12700">
              <a:spcBef>
                <a:spcPts val="100"/>
              </a:spcBef>
            </a:pPr>
            <a:endParaRPr lang="ru-RU" sz="1600" spc="-10" dirty="0">
              <a:solidFill>
                <a:srgbClr val="078876"/>
              </a:solidFill>
              <a:latin typeface="PT Sans" panose="020B0503020203020204" pitchFamily="34" charset="-52"/>
              <a:cs typeface="Lucida Sans Unicode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7AA4FBA3-A749-9C4A-A35E-A0BE541E48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911424" y="2415301"/>
            <a:ext cx="5459313" cy="3767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85ED6EAD-0B2B-C74C-BE51-F74D4476F1D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7179412" y="404664"/>
            <a:ext cx="4383644" cy="5603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070031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9376" y="448227"/>
            <a:ext cx="8432675" cy="1143000"/>
          </a:xfrm>
        </p:spPr>
        <p:txBody>
          <a:bodyPr>
            <a:noAutofit/>
          </a:bodyPr>
          <a:lstStyle/>
          <a:p>
            <a:pPr algn="ctr"/>
            <a:r>
              <a:rPr lang="ru-RU" sz="3200" dirty="0">
                <a:cs typeface="Times New Roman" panose="02020603050405020304" pitchFamily="18" charset="0"/>
              </a:rPr>
              <a:t>Профсоюзное </a:t>
            </a:r>
            <a:r>
              <a:rPr lang="ru-RU" sz="3200" dirty="0" smtClean="0">
                <a:cs typeface="Times New Roman" panose="02020603050405020304" pitchFamily="18" charset="0"/>
              </a:rPr>
              <a:t>сотрудничество </a:t>
            </a:r>
            <a:r>
              <a:rPr lang="ru-RU" sz="3200" dirty="0">
                <a:cs typeface="Times New Roman" panose="02020603050405020304" pitchFamily="18" charset="0"/>
              </a:rPr>
              <a:t>Волгоградская ассоциация профсоюзных организаций</a:t>
            </a:r>
          </a:p>
        </p:txBody>
      </p:sp>
      <p:pic>
        <p:nvPicPr>
          <p:cNvPr id="1026" name="Picture 2" descr="C:\Users\user\Desktop\Отчетно-выборная конференция 2022 г.г\фото профсоюз\Студлидер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5360" y="2261117"/>
            <a:ext cx="3209304" cy="2269528"/>
          </a:xfrm>
          <a:prstGeom prst="rect">
            <a:avLst/>
          </a:prstGeom>
          <a:noFill/>
        </p:spPr>
      </p:pic>
      <p:pic>
        <p:nvPicPr>
          <p:cNvPr id="1027" name="Picture 3" descr="C:\Users\user\Desktop\Отчетно-выборная конференция 2022 г.г\фото профсоюз\Обучение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67308" y="4365104"/>
            <a:ext cx="3168352" cy="2260467"/>
          </a:xfrm>
          <a:prstGeom prst="rect">
            <a:avLst/>
          </a:prstGeom>
          <a:noFill/>
        </p:spPr>
      </p:pic>
      <p:pic>
        <p:nvPicPr>
          <p:cNvPr id="1028" name="Picture 4" descr="C:\Users\user\Desktop\Отчетно-выборная конференция 2022 г.г\фото профсоюз\9Ykv6A7Zqpc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00510" y="3102849"/>
            <a:ext cx="3797414" cy="2258209"/>
          </a:xfrm>
          <a:prstGeom prst="rect">
            <a:avLst/>
          </a:prstGeom>
          <a:noFill/>
        </p:spPr>
      </p:pic>
      <p:sp>
        <p:nvSpPr>
          <p:cNvPr id="9" name="Текст 2"/>
          <p:cNvSpPr txBox="1">
            <a:spLocks/>
          </p:cNvSpPr>
          <p:nvPr/>
        </p:nvSpPr>
        <p:spPr>
          <a:xfrm>
            <a:off x="389110" y="1745350"/>
            <a:ext cx="4040188" cy="639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14313" indent="-214313" defTabSz="860425" fontAlgn="base">
              <a:lnSpc>
                <a:spcPct val="90000"/>
              </a:lnSpc>
              <a:spcBef>
                <a:spcPts val="938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lang="ru-RU" sz="2400" dirty="0" err="1">
                <a:solidFill>
                  <a:srgbClr val="008473"/>
                </a:solidFill>
                <a:latin typeface="PT Sans" panose="020B0503020203020204" pitchFamily="34" charset="-52"/>
              </a:rPr>
              <a:t>Студлидер</a:t>
            </a:r>
            <a:r>
              <a:rPr lang="ru-RU" sz="2400" dirty="0">
                <a:solidFill>
                  <a:srgbClr val="008473"/>
                </a:solidFill>
                <a:latin typeface="+mj-lt"/>
              </a:rPr>
              <a:t> </a:t>
            </a:r>
          </a:p>
        </p:txBody>
      </p:sp>
      <p:sp>
        <p:nvSpPr>
          <p:cNvPr id="10" name="Текст 2"/>
          <p:cNvSpPr txBox="1">
            <a:spLocks/>
          </p:cNvSpPr>
          <p:nvPr/>
        </p:nvSpPr>
        <p:spPr>
          <a:xfrm>
            <a:off x="8067308" y="3592190"/>
            <a:ext cx="3797414" cy="63976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214313" indent="-214313" defTabSz="860425" fontAlgn="base">
              <a:lnSpc>
                <a:spcPct val="90000"/>
              </a:lnSpc>
              <a:spcBef>
                <a:spcPts val="938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lang="ru-RU" sz="2400" dirty="0">
                <a:solidFill>
                  <a:srgbClr val="008473"/>
                </a:solidFill>
                <a:latin typeface="PT Sans" panose="020B0503020203020204" pitchFamily="34" charset="-52"/>
              </a:rPr>
              <a:t>Школа правовой грамотности</a:t>
            </a:r>
          </a:p>
        </p:txBody>
      </p:sp>
      <p:sp>
        <p:nvSpPr>
          <p:cNvPr id="11" name="Текст 2"/>
          <p:cNvSpPr txBox="1">
            <a:spLocks/>
          </p:cNvSpPr>
          <p:nvPr/>
        </p:nvSpPr>
        <p:spPr>
          <a:xfrm>
            <a:off x="3866199" y="2539237"/>
            <a:ext cx="4040188" cy="639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14313" indent="-214313" defTabSz="860425" fontAlgn="base">
              <a:lnSpc>
                <a:spcPct val="90000"/>
              </a:lnSpc>
              <a:spcBef>
                <a:spcPts val="938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lang="ru-RU" sz="2400" dirty="0">
                <a:solidFill>
                  <a:srgbClr val="008473"/>
                </a:solidFill>
                <a:latin typeface="PT Sans" panose="020B0503020203020204" pitchFamily="34" charset="-52"/>
              </a:rPr>
              <a:t>Профлидер</a:t>
            </a:r>
          </a:p>
        </p:txBody>
      </p:sp>
    </p:spTree>
    <p:extLst>
      <p:ext uri="{BB962C8B-B14F-4D97-AF65-F5344CB8AC3E}">
        <p14:creationId xmlns:p14="http://schemas.microsoft.com/office/powerpoint/2010/main" xmlns="" val="32638364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0" dirty="0"/>
              <a:t>Оздоровление</a:t>
            </a:r>
          </a:p>
        </p:txBody>
      </p:sp>
      <p:sp>
        <p:nvSpPr>
          <p:cNvPr id="4" name="Объект 2">
            <a:extLst>
              <a:ext uri="{FF2B5EF4-FFF2-40B4-BE49-F238E27FC236}">
                <a16:creationId xmlns:a16="http://schemas.microsoft.com/office/drawing/2014/main" xmlns="" id="{49BF357B-5C12-D94C-9A7E-F7F45CA39F48}"/>
              </a:ext>
            </a:extLst>
          </p:cNvPr>
          <p:cNvSpPr txBox="1">
            <a:spLocks/>
          </p:cNvSpPr>
          <p:nvPr/>
        </p:nvSpPr>
        <p:spPr>
          <a:xfrm>
            <a:off x="748060" y="5571877"/>
            <a:ext cx="4928237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14313" indent="-214313" algn="l" defTabSz="860425" rtl="0" eaLnBrk="1" fontAlgn="base" hangingPunct="1">
              <a:lnSpc>
                <a:spcPct val="90000"/>
              </a:lnSpc>
              <a:spcBef>
                <a:spcPts val="938"/>
              </a:spcBef>
              <a:spcAft>
                <a:spcPct val="0"/>
              </a:spcAft>
              <a:buFont typeface="Arial" charset="0"/>
              <a:buChar char="•"/>
              <a:defRPr sz="2600" kern="1200">
                <a:solidFill>
                  <a:srgbClr val="008473"/>
                </a:solidFill>
                <a:latin typeface="PT Sans" panose="020B0503020203020204" pitchFamily="34" charset="-52"/>
                <a:ea typeface="+mn-ea"/>
                <a:cs typeface="+mn-cs"/>
              </a:defRPr>
            </a:lvl1pPr>
            <a:lvl2pPr marL="646113" indent="-214313" algn="l" defTabSz="860425" rtl="0" eaLnBrk="1" fontAlgn="base" hangingPunct="1">
              <a:lnSpc>
                <a:spcPct val="90000"/>
              </a:lnSpc>
              <a:spcBef>
                <a:spcPts val="475"/>
              </a:spcBef>
              <a:spcAft>
                <a:spcPct val="0"/>
              </a:spcAft>
              <a:buFont typeface="Arial" charset="0"/>
              <a:buChar char="•"/>
              <a:defRPr sz="2200" kern="1200">
                <a:solidFill>
                  <a:srgbClr val="008473"/>
                </a:solidFill>
                <a:latin typeface="PT Sans" panose="020B0503020203020204" pitchFamily="34" charset="-52"/>
                <a:ea typeface="+mn-ea"/>
                <a:cs typeface="+mn-cs"/>
              </a:defRPr>
            </a:lvl2pPr>
            <a:lvl3pPr marL="1076325" indent="-214313" algn="l" defTabSz="860425" rtl="0" eaLnBrk="1" fontAlgn="base" hangingPunct="1">
              <a:lnSpc>
                <a:spcPct val="90000"/>
              </a:lnSpc>
              <a:spcBef>
                <a:spcPts val="475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rgbClr val="008473"/>
                </a:solidFill>
                <a:latin typeface="PT Sans" panose="020B0503020203020204" pitchFamily="34" charset="-52"/>
                <a:ea typeface="+mn-ea"/>
                <a:cs typeface="+mn-cs"/>
              </a:defRPr>
            </a:lvl3pPr>
            <a:lvl4pPr marL="1508125" indent="-214313" algn="l" defTabSz="860425" rtl="0" eaLnBrk="1" fontAlgn="base" hangingPunct="1">
              <a:lnSpc>
                <a:spcPct val="90000"/>
              </a:lnSpc>
              <a:spcBef>
                <a:spcPts val="475"/>
              </a:spcBef>
              <a:spcAft>
                <a:spcPct val="0"/>
              </a:spcAft>
              <a:buFont typeface="Arial" charset="0"/>
              <a:buChar char="•"/>
              <a:defRPr sz="1600" kern="1200">
                <a:solidFill>
                  <a:srgbClr val="008473"/>
                </a:solidFill>
                <a:latin typeface="PT Sans" panose="020B0503020203020204" pitchFamily="34" charset="-52"/>
                <a:ea typeface="+mn-ea"/>
                <a:cs typeface="+mn-cs"/>
              </a:defRPr>
            </a:lvl4pPr>
            <a:lvl5pPr marL="1938338" indent="-214313" algn="l" defTabSz="860425" rtl="0" eaLnBrk="1" fontAlgn="base" hangingPunct="1">
              <a:lnSpc>
                <a:spcPct val="90000"/>
              </a:lnSpc>
              <a:spcBef>
                <a:spcPts val="475"/>
              </a:spcBef>
              <a:spcAft>
                <a:spcPct val="0"/>
              </a:spcAft>
              <a:buFont typeface="Arial" charset="0"/>
              <a:buChar char="•"/>
              <a:defRPr sz="1600" kern="1200">
                <a:solidFill>
                  <a:srgbClr val="008473"/>
                </a:solidFill>
                <a:latin typeface="PT Sans" panose="020B0503020203020204" pitchFamily="34" charset="-52"/>
                <a:ea typeface="+mn-ea"/>
                <a:cs typeface="+mn-cs"/>
              </a:defRPr>
            </a:lvl5pPr>
            <a:lvl6pPr marL="2370481" indent="-215498" algn="l" defTabSz="861993" rtl="0" eaLnBrk="1" latinLnBrk="0" hangingPunct="1">
              <a:lnSpc>
                <a:spcPct val="90000"/>
              </a:lnSpc>
              <a:spcBef>
                <a:spcPts val="471"/>
              </a:spcBef>
              <a:buFont typeface="Arial" panose="020B0604020202020204" pitchFamily="34" charset="0"/>
              <a:buChar char="•"/>
              <a:defRPr sz="16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01477" indent="-215498" algn="l" defTabSz="861993" rtl="0" eaLnBrk="1" latinLnBrk="0" hangingPunct="1">
              <a:lnSpc>
                <a:spcPct val="90000"/>
              </a:lnSpc>
              <a:spcBef>
                <a:spcPts val="471"/>
              </a:spcBef>
              <a:buFont typeface="Arial" panose="020B0604020202020204" pitchFamily="34" charset="0"/>
              <a:buChar char="•"/>
              <a:defRPr sz="16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32474" indent="-215498" algn="l" defTabSz="861993" rtl="0" eaLnBrk="1" latinLnBrk="0" hangingPunct="1">
              <a:lnSpc>
                <a:spcPct val="90000"/>
              </a:lnSpc>
              <a:spcBef>
                <a:spcPts val="471"/>
              </a:spcBef>
              <a:buFont typeface="Arial" panose="020B0604020202020204" pitchFamily="34" charset="0"/>
              <a:buChar char="•"/>
              <a:defRPr sz="16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63470" indent="-215498" algn="l" defTabSz="861993" rtl="0" eaLnBrk="1" latinLnBrk="0" hangingPunct="1">
              <a:lnSpc>
                <a:spcPct val="90000"/>
              </a:lnSpc>
              <a:spcBef>
                <a:spcPts val="471"/>
              </a:spcBef>
              <a:buFont typeface="Arial" panose="020B0604020202020204" pitchFamily="34" charset="0"/>
              <a:buChar char="•"/>
              <a:defRPr sz="16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charset="0"/>
              <a:buNone/>
            </a:pPr>
            <a:r>
              <a:rPr lang="ru-RU" dirty="0"/>
              <a:t>Скидка 50% </a:t>
            </a:r>
          </a:p>
          <a:p>
            <a:pPr marL="0" indent="0" algn="ctr">
              <a:buFont typeface="Arial" charset="0"/>
              <a:buNone/>
            </a:pPr>
            <a:r>
              <a:rPr lang="ru-RU" dirty="0"/>
              <a:t>на абонементы ФОК «</a:t>
            </a:r>
            <a:r>
              <a:rPr lang="ru-RU" dirty="0" err="1"/>
              <a:t>ВолгМед</a:t>
            </a:r>
            <a:r>
              <a:rPr lang="ru-RU" dirty="0"/>
              <a:t>»</a:t>
            </a:r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xmlns="" id="{5B99A76A-F228-2A42-8467-487DD7D6CD5D}"/>
              </a:ext>
            </a:extLst>
          </p:cNvPr>
          <p:cNvSpPr txBox="1">
            <a:spLocks/>
          </p:cNvSpPr>
          <p:nvPr/>
        </p:nvSpPr>
        <p:spPr>
          <a:xfrm>
            <a:off x="6515703" y="5569960"/>
            <a:ext cx="4928237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14313" indent="-214313" algn="l" defTabSz="860425" rtl="0" eaLnBrk="1" fontAlgn="base" hangingPunct="1">
              <a:lnSpc>
                <a:spcPct val="90000"/>
              </a:lnSpc>
              <a:spcBef>
                <a:spcPts val="938"/>
              </a:spcBef>
              <a:spcAft>
                <a:spcPct val="0"/>
              </a:spcAft>
              <a:buFont typeface="Arial" charset="0"/>
              <a:buChar char="•"/>
              <a:defRPr sz="2600" kern="1200">
                <a:solidFill>
                  <a:srgbClr val="008473"/>
                </a:solidFill>
                <a:latin typeface="PT Sans" panose="020B0503020203020204" pitchFamily="34" charset="-52"/>
                <a:ea typeface="+mn-ea"/>
                <a:cs typeface="+mn-cs"/>
              </a:defRPr>
            </a:lvl1pPr>
            <a:lvl2pPr marL="646113" indent="-214313" algn="l" defTabSz="860425" rtl="0" eaLnBrk="1" fontAlgn="base" hangingPunct="1">
              <a:lnSpc>
                <a:spcPct val="90000"/>
              </a:lnSpc>
              <a:spcBef>
                <a:spcPts val="475"/>
              </a:spcBef>
              <a:spcAft>
                <a:spcPct val="0"/>
              </a:spcAft>
              <a:buFont typeface="Arial" charset="0"/>
              <a:buChar char="•"/>
              <a:defRPr sz="2200" kern="1200">
                <a:solidFill>
                  <a:srgbClr val="008473"/>
                </a:solidFill>
                <a:latin typeface="PT Sans" panose="020B0503020203020204" pitchFamily="34" charset="-52"/>
                <a:ea typeface="+mn-ea"/>
                <a:cs typeface="+mn-cs"/>
              </a:defRPr>
            </a:lvl2pPr>
            <a:lvl3pPr marL="1076325" indent="-214313" algn="l" defTabSz="860425" rtl="0" eaLnBrk="1" fontAlgn="base" hangingPunct="1">
              <a:lnSpc>
                <a:spcPct val="90000"/>
              </a:lnSpc>
              <a:spcBef>
                <a:spcPts val="475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rgbClr val="008473"/>
                </a:solidFill>
                <a:latin typeface="PT Sans" panose="020B0503020203020204" pitchFamily="34" charset="-52"/>
                <a:ea typeface="+mn-ea"/>
                <a:cs typeface="+mn-cs"/>
              </a:defRPr>
            </a:lvl3pPr>
            <a:lvl4pPr marL="1508125" indent="-214313" algn="l" defTabSz="860425" rtl="0" eaLnBrk="1" fontAlgn="base" hangingPunct="1">
              <a:lnSpc>
                <a:spcPct val="90000"/>
              </a:lnSpc>
              <a:spcBef>
                <a:spcPts val="475"/>
              </a:spcBef>
              <a:spcAft>
                <a:spcPct val="0"/>
              </a:spcAft>
              <a:buFont typeface="Arial" charset="0"/>
              <a:buChar char="•"/>
              <a:defRPr sz="1600" kern="1200">
                <a:solidFill>
                  <a:srgbClr val="008473"/>
                </a:solidFill>
                <a:latin typeface="PT Sans" panose="020B0503020203020204" pitchFamily="34" charset="-52"/>
                <a:ea typeface="+mn-ea"/>
                <a:cs typeface="+mn-cs"/>
              </a:defRPr>
            </a:lvl4pPr>
            <a:lvl5pPr marL="1938338" indent="-214313" algn="l" defTabSz="860425" rtl="0" eaLnBrk="1" fontAlgn="base" hangingPunct="1">
              <a:lnSpc>
                <a:spcPct val="90000"/>
              </a:lnSpc>
              <a:spcBef>
                <a:spcPts val="475"/>
              </a:spcBef>
              <a:spcAft>
                <a:spcPct val="0"/>
              </a:spcAft>
              <a:buFont typeface="Arial" charset="0"/>
              <a:buChar char="•"/>
              <a:defRPr sz="1600" kern="1200">
                <a:solidFill>
                  <a:srgbClr val="008473"/>
                </a:solidFill>
                <a:latin typeface="PT Sans" panose="020B0503020203020204" pitchFamily="34" charset="-52"/>
                <a:ea typeface="+mn-ea"/>
                <a:cs typeface="+mn-cs"/>
              </a:defRPr>
            </a:lvl5pPr>
            <a:lvl6pPr marL="2370481" indent="-215498" algn="l" defTabSz="861993" rtl="0" eaLnBrk="1" latinLnBrk="0" hangingPunct="1">
              <a:lnSpc>
                <a:spcPct val="90000"/>
              </a:lnSpc>
              <a:spcBef>
                <a:spcPts val="471"/>
              </a:spcBef>
              <a:buFont typeface="Arial" panose="020B0604020202020204" pitchFamily="34" charset="0"/>
              <a:buChar char="•"/>
              <a:defRPr sz="16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01477" indent="-215498" algn="l" defTabSz="861993" rtl="0" eaLnBrk="1" latinLnBrk="0" hangingPunct="1">
              <a:lnSpc>
                <a:spcPct val="90000"/>
              </a:lnSpc>
              <a:spcBef>
                <a:spcPts val="471"/>
              </a:spcBef>
              <a:buFont typeface="Arial" panose="020B0604020202020204" pitchFamily="34" charset="0"/>
              <a:buChar char="•"/>
              <a:defRPr sz="16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32474" indent="-215498" algn="l" defTabSz="861993" rtl="0" eaLnBrk="1" latinLnBrk="0" hangingPunct="1">
              <a:lnSpc>
                <a:spcPct val="90000"/>
              </a:lnSpc>
              <a:spcBef>
                <a:spcPts val="471"/>
              </a:spcBef>
              <a:buFont typeface="Arial" panose="020B0604020202020204" pitchFamily="34" charset="0"/>
              <a:buChar char="•"/>
              <a:defRPr sz="16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63470" indent="-215498" algn="l" defTabSz="861993" rtl="0" eaLnBrk="1" latinLnBrk="0" hangingPunct="1">
              <a:lnSpc>
                <a:spcPct val="90000"/>
              </a:lnSpc>
              <a:spcBef>
                <a:spcPts val="471"/>
              </a:spcBef>
              <a:buFont typeface="Arial" panose="020B0604020202020204" pitchFamily="34" charset="0"/>
              <a:buChar char="•"/>
              <a:defRPr sz="16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charset="0"/>
              <a:buNone/>
            </a:pPr>
            <a:r>
              <a:rPr lang="ru-RU" dirty="0"/>
              <a:t>Каток </a:t>
            </a:r>
          </a:p>
          <a:p>
            <a:pPr marL="0" indent="0" algn="ctr">
              <a:buFont typeface="Arial" charset="0"/>
              <a:buNone/>
            </a:pPr>
            <a:r>
              <a:rPr lang="ru-RU" dirty="0"/>
              <a:t>д</a:t>
            </a:r>
            <a:r>
              <a:rPr lang="ru-RU" dirty="0" smtClean="0"/>
              <a:t>ля </a:t>
            </a:r>
            <a:r>
              <a:rPr lang="ru-RU" dirty="0"/>
              <a:t>сотрудников и студентов</a:t>
            </a:r>
          </a:p>
        </p:txBody>
      </p:sp>
      <p:pic>
        <p:nvPicPr>
          <p:cNvPr id="5122" name="Picture 2" descr="ФОК ВолгГМУ «Волгомед» - взгляд изнутри - Волгоградский государственный  медицинский университет (ВолгГМУ)">
            <a:extLst>
              <a:ext uri="{FF2B5EF4-FFF2-40B4-BE49-F238E27FC236}">
                <a16:creationId xmlns:a16="http://schemas.microsoft.com/office/drawing/2014/main" xmlns="" id="{3B273D0E-2D38-5C4A-8626-A5BD175873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28163" y="1720818"/>
            <a:ext cx="5368032" cy="3723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B079511D-9476-F048-8EA3-565AF5F511A6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96177" y="1720818"/>
            <a:ext cx="5367660" cy="3724406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7368" y="365130"/>
            <a:ext cx="8352928" cy="1325563"/>
          </a:xfrm>
        </p:spPr>
        <p:txBody>
          <a:bodyPr>
            <a:normAutofit/>
          </a:bodyPr>
          <a:lstStyle/>
          <a:p>
            <a:pPr algn="ctr"/>
            <a:r>
              <a:rPr lang="ru-RU" sz="4400" dirty="0" err="1"/>
              <a:t>Киберспорт</a:t>
            </a:r>
            <a:endParaRPr lang="ru-RU" sz="440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446205" y="2122858"/>
            <a:ext cx="4248472" cy="4351339"/>
          </a:xfrm>
        </p:spPr>
        <p:txBody>
          <a:bodyPr/>
          <a:lstStyle/>
          <a:p>
            <a:pPr marL="0" indent="0">
              <a:buNone/>
            </a:pPr>
            <a:r>
              <a:rPr lang="ru-RU" sz="2800" dirty="0">
                <a:latin typeface="+mj-lt"/>
              </a:rPr>
              <a:t>Команда ВолгГМУ входит в Национальную Ассоциацию Университетского </a:t>
            </a:r>
            <a:r>
              <a:rPr lang="ru-RU" sz="2800" dirty="0" err="1">
                <a:latin typeface="+mj-lt"/>
              </a:rPr>
              <a:t>Киберспорта</a:t>
            </a:r>
            <a:r>
              <a:rPr lang="ru-RU" sz="2800" dirty="0">
                <a:latin typeface="+mj-lt"/>
              </a:rPr>
              <a:t> (НАУКА) </a:t>
            </a:r>
          </a:p>
          <a:p>
            <a:pPr marL="0" indent="0">
              <a:buNone/>
            </a:pPr>
            <a:r>
              <a:rPr lang="ru-RU" sz="2800" dirty="0">
                <a:latin typeface="+mj-lt"/>
              </a:rPr>
              <a:t>Было организовано:</a:t>
            </a:r>
            <a:endParaRPr lang="ru-RU" dirty="0">
              <a:latin typeface="+mj-lt"/>
            </a:endParaRPr>
          </a:p>
          <a:p>
            <a:r>
              <a:rPr lang="ru-RU" dirty="0">
                <a:latin typeface="+mj-lt"/>
              </a:rPr>
              <a:t>2020  5 турниров</a:t>
            </a:r>
          </a:p>
          <a:p>
            <a:r>
              <a:rPr lang="ru-RU" dirty="0">
                <a:latin typeface="+mj-lt"/>
              </a:rPr>
              <a:t>2021  2 турнира</a:t>
            </a:r>
          </a:p>
          <a:p>
            <a:r>
              <a:rPr lang="ru-RU" dirty="0">
                <a:latin typeface="+mj-lt"/>
              </a:rPr>
              <a:t>2022  3 турнира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00283" y="1875770"/>
            <a:ext cx="3683549" cy="216024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63552" y="4221088"/>
            <a:ext cx="3685021" cy="208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977680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 txBox="1"/>
          <p:nvPr/>
        </p:nvSpPr>
        <p:spPr>
          <a:xfrm>
            <a:off x="828578" y="379563"/>
            <a:ext cx="5715000" cy="13798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algn="ctr">
              <a:spcBef>
                <a:spcPts val="100"/>
              </a:spcBef>
            </a:pPr>
            <a:r>
              <a:rPr lang="ru-RU" sz="4400" spc="-10" dirty="0" smtClean="0">
                <a:solidFill>
                  <a:srgbClr val="078876"/>
                </a:solidFill>
                <a:latin typeface="Alegreya Sans"/>
                <a:cs typeface="Lucida Sans Unicode"/>
              </a:rPr>
              <a:t>Культурно-массовые</a:t>
            </a:r>
          </a:p>
          <a:p>
            <a:pPr marL="12065" marR="5080" algn="ctr">
              <a:spcBef>
                <a:spcPts val="100"/>
              </a:spcBef>
            </a:pPr>
            <a:r>
              <a:rPr lang="ru-RU" sz="4400" spc="-10" dirty="0" smtClean="0">
                <a:solidFill>
                  <a:srgbClr val="078876"/>
                </a:solidFill>
                <a:latin typeface="Alegreya Sans"/>
                <a:cs typeface="Lucida Sans Unicode"/>
              </a:rPr>
              <a:t>мероприятия</a:t>
            </a:r>
            <a:endParaRPr lang="ru-RU" sz="4400" spc="-10" dirty="0">
              <a:solidFill>
                <a:srgbClr val="078876"/>
              </a:solidFill>
              <a:latin typeface="Alegreya Sans"/>
              <a:cs typeface="Lucida Sans Unicode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40E52244-9D43-B242-823D-344AB74954D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828578" y="1800684"/>
            <a:ext cx="6018088" cy="4002007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F3406828-E6A7-AD4E-8CDE-DD47B7DB98F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7248128" y="594262"/>
            <a:ext cx="4399650" cy="276093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0639D5C8-E8D9-E54A-81E3-70811F5411A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7248128" y="3429000"/>
            <a:ext cx="4399650" cy="2933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184813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 txBox="1"/>
          <p:nvPr/>
        </p:nvSpPr>
        <p:spPr>
          <a:xfrm>
            <a:off x="828578" y="701981"/>
            <a:ext cx="5715000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algn="ctr">
              <a:spcBef>
                <a:spcPts val="100"/>
              </a:spcBef>
            </a:pPr>
            <a:r>
              <a:rPr lang="ru-RU" sz="4400" spc="-10" dirty="0">
                <a:solidFill>
                  <a:srgbClr val="078876"/>
                </a:solidFill>
                <a:latin typeface="Alegreya Sans"/>
                <a:cs typeface="Lucida Sans Unicode"/>
              </a:rPr>
              <a:t>Экскурсии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224391C7-BF96-8F4C-A35E-75F8748C72C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7207815" y="533400"/>
            <a:ext cx="4524203" cy="275158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B13E05B5-3482-964B-B682-ABDDB6811299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207816" y="3672879"/>
            <a:ext cx="4524202" cy="2488076"/>
          </a:xfrm>
          <a:prstGeom prst="rect">
            <a:avLst/>
          </a:prstGeom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xmlns="" id="{D3B6E0D5-2317-4144-AD9C-DB8CF6ACB5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705849" y="1664070"/>
            <a:ext cx="6356973" cy="4213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28860247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 txBox="1"/>
          <p:nvPr/>
        </p:nvSpPr>
        <p:spPr>
          <a:xfrm>
            <a:off x="263352" y="404664"/>
            <a:ext cx="7012894" cy="150297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algn="ctr">
              <a:spcBef>
                <a:spcPts val="100"/>
              </a:spcBef>
            </a:pPr>
            <a:r>
              <a:rPr lang="ru-RU" sz="3200" spc="-10" dirty="0">
                <a:solidFill>
                  <a:srgbClr val="078876"/>
                </a:solidFill>
                <a:latin typeface="Alegreya Sans"/>
                <a:cs typeface="Lucida Sans Unicode"/>
              </a:rPr>
              <a:t>Российские студенческие отряды (РСО): медицинский отряд «МЁД»</a:t>
            </a:r>
          </a:p>
          <a:p>
            <a:pPr marL="12065" marR="5080" algn="ctr">
              <a:spcBef>
                <a:spcPts val="100"/>
              </a:spcBef>
            </a:pPr>
            <a:r>
              <a:rPr lang="ru-RU" sz="3200" spc="-10" dirty="0">
                <a:solidFill>
                  <a:srgbClr val="078876"/>
                </a:solidFill>
                <a:latin typeface="Alegreya Sans"/>
                <a:cs typeface="Lucida Sans Unicode"/>
              </a:rPr>
              <a:t>и педагогический «Аксолотль»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E81A5D98-E202-7345-900C-F94A34E4EDD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7464152" y="3861049"/>
            <a:ext cx="4108234" cy="255293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25127427-3A76-FA46-8BBE-7BDA0E94A33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7464152" y="590089"/>
            <a:ext cx="4108234" cy="3081176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EFC0C689-595B-1744-A0B3-EDFE6661CBA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767408" y="2241480"/>
            <a:ext cx="5829494" cy="4172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1290396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184532" y="2099713"/>
            <a:ext cx="3068590" cy="3035735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06804" y="2095521"/>
            <a:ext cx="3077333" cy="3031402"/>
          </a:xfrm>
          <a:prstGeom prst="rect">
            <a:avLst/>
          </a:prstGeom>
        </p:spPr>
      </p:pic>
      <p:sp>
        <p:nvSpPr>
          <p:cNvPr id="17" name="Текст 2"/>
          <p:cNvSpPr txBox="1">
            <a:spLocks/>
          </p:cNvSpPr>
          <p:nvPr/>
        </p:nvSpPr>
        <p:spPr>
          <a:xfrm>
            <a:off x="1111956" y="5185570"/>
            <a:ext cx="5901841" cy="12748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 defTabSz="860425" fontAlgn="base">
              <a:lnSpc>
                <a:spcPct val="90000"/>
              </a:lnSpc>
              <a:spcBef>
                <a:spcPts val="938"/>
              </a:spcBef>
              <a:spcAft>
                <a:spcPct val="0"/>
              </a:spcAft>
              <a:defRPr/>
            </a:pPr>
            <a:r>
              <a:rPr lang="ru-RU" sz="3600" dirty="0">
                <a:solidFill>
                  <a:srgbClr val="008473"/>
                </a:solidFill>
                <a:latin typeface="PT Sans" panose="020B0503020203020204" pitchFamily="34" charset="-52"/>
              </a:rPr>
              <a:t>Наши социальные сети</a:t>
            </a:r>
          </a:p>
        </p:txBody>
      </p:sp>
      <p:sp>
        <p:nvSpPr>
          <p:cNvPr id="18" name="Заголовок 1"/>
          <p:cNvSpPr txBox="1">
            <a:spLocks/>
          </p:cNvSpPr>
          <p:nvPr/>
        </p:nvSpPr>
        <p:spPr>
          <a:xfrm>
            <a:off x="335360" y="583131"/>
            <a:ext cx="8352928" cy="2224752"/>
          </a:xfrm>
          <a:prstGeom prst="rect">
            <a:avLst/>
          </a:prstGeom>
        </p:spPr>
        <p:txBody>
          <a:bodyPr>
            <a:noAutofit/>
          </a:bodyPr>
          <a:lstStyle>
            <a:lvl1pPr algn="l" defTabSz="860425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100" kern="1200">
                <a:solidFill>
                  <a:schemeClr val="tx1"/>
                </a:solidFill>
                <a:latin typeface="Alegreya Sans"/>
                <a:ea typeface="+mj-ea"/>
                <a:cs typeface="+mj-cs"/>
              </a:defRPr>
            </a:lvl1pPr>
            <a:lvl2pPr algn="l" defTabSz="860425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100">
                <a:solidFill>
                  <a:schemeClr val="tx1"/>
                </a:solidFill>
                <a:latin typeface="Calibri Light" pitchFamily="34" charset="0"/>
              </a:defRPr>
            </a:lvl2pPr>
            <a:lvl3pPr algn="l" defTabSz="860425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100">
                <a:solidFill>
                  <a:schemeClr val="tx1"/>
                </a:solidFill>
                <a:latin typeface="Calibri Light" pitchFamily="34" charset="0"/>
              </a:defRPr>
            </a:lvl3pPr>
            <a:lvl4pPr algn="l" defTabSz="860425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100">
                <a:solidFill>
                  <a:schemeClr val="tx1"/>
                </a:solidFill>
                <a:latin typeface="Calibri Light" pitchFamily="34" charset="0"/>
              </a:defRPr>
            </a:lvl4pPr>
            <a:lvl5pPr algn="l" defTabSz="860425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100">
                <a:solidFill>
                  <a:schemeClr val="tx1"/>
                </a:solidFill>
                <a:latin typeface="Calibri Light" pitchFamily="34" charset="0"/>
              </a:defRPr>
            </a:lvl5pPr>
            <a:lvl6pPr marL="457200" algn="l" defTabSz="860425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100">
                <a:solidFill>
                  <a:schemeClr val="tx1"/>
                </a:solidFill>
                <a:latin typeface="Calibri Light" pitchFamily="34" charset="0"/>
              </a:defRPr>
            </a:lvl6pPr>
            <a:lvl7pPr marL="914400" algn="l" defTabSz="860425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100">
                <a:solidFill>
                  <a:schemeClr val="tx1"/>
                </a:solidFill>
                <a:latin typeface="Calibri Light" pitchFamily="34" charset="0"/>
              </a:defRPr>
            </a:lvl7pPr>
            <a:lvl8pPr marL="1371600" algn="l" defTabSz="860425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100">
                <a:solidFill>
                  <a:schemeClr val="tx1"/>
                </a:solidFill>
                <a:latin typeface="Calibri Light" pitchFamily="34" charset="0"/>
              </a:defRPr>
            </a:lvl8pPr>
            <a:lvl9pPr marL="1828800" algn="l" defTabSz="860425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100">
                <a:solidFill>
                  <a:schemeClr val="tx1"/>
                </a:solidFill>
                <a:latin typeface="Calibri Light" pitchFamily="34" charset="0"/>
              </a:defRPr>
            </a:lvl9pPr>
          </a:lstStyle>
          <a:p>
            <a:pPr algn="ctr"/>
            <a:r>
              <a:rPr lang="ru-RU" sz="4800" dirty="0">
                <a:solidFill>
                  <a:srgbClr val="078876"/>
                </a:solidFill>
              </a:rPr>
              <a:t>Площадь Павших борцов 1</a:t>
            </a:r>
          </a:p>
          <a:p>
            <a:pPr algn="ctr"/>
            <a:r>
              <a:rPr lang="ru-RU" sz="4800" dirty="0">
                <a:solidFill>
                  <a:srgbClr val="078876"/>
                </a:solidFill>
              </a:rPr>
              <a:t>5 этаж кабинет 5 - 03</a:t>
            </a: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423" t="9049" r="9465" b="11272"/>
          <a:stretch/>
        </p:blipFill>
        <p:spPr>
          <a:xfrm>
            <a:off x="8877806" y="1772816"/>
            <a:ext cx="2232248" cy="2232248"/>
          </a:xfrm>
          <a:prstGeom prst="rect">
            <a:avLst/>
          </a:prstGeom>
        </p:spPr>
      </p:pic>
      <p:sp>
        <p:nvSpPr>
          <p:cNvPr id="20" name="Текст 2"/>
          <p:cNvSpPr txBox="1">
            <a:spLocks/>
          </p:cNvSpPr>
          <p:nvPr/>
        </p:nvSpPr>
        <p:spPr>
          <a:xfrm>
            <a:off x="7896200" y="4005064"/>
            <a:ext cx="4212468" cy="9380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 defTabSz="860425" fontAlgn="base">
              <a:lnSpc>
                <a:spcPct val="90000"/>
              </a:lnSpc>
              <a:spcBef>
                <a:spcPts val="938"/>
              </a:spcBef>
              <a:spcAft>
                <a:spcPct val="0"/>
              </a:spcAft>
              <a:defRPr/>
            </a:pPr>
            <a:r>
              <a:rPr lang="ru-RU" sz="2000" dirty="0">
                <a:solidFill>
                  <a:srgbClr val="008473"/>
                </a:solidFill>
                <a:latin typeface="PT Sans" panose="020B0503020203020204" pitchFamily="34" charset="-52"/>
              </a:rPr>
              <a:t>«Как пройти к нам»</a:t>
            </a:r>
          </a:p>
        </p:txBody>
      </p:sp>
      <p:sp>
        <p:nvSpPr>
          <p:cNvPr id="21" name="Текст 2"/>
          <p:cNvSpPr txBox="1">
            <a:spLocks/>
          </p:cNvSpPr>
          <p:nvPr/>
        </p:nvSpPr>
        <p:spPr>
          <a:xfrm>
            <a:off x="7416176" y="4778070"/>
            <a:ext cx="5072076" cy="9380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 defTabSz="860425" fontAlgn="base">
              <a:lnSpc>
                <a:spcPct val="90000"/>
              </a:lnSpc>
              <a:spcBef>
                <a:spcPts val="938"/>
              </a:spcBef>
              <a:spcAft>
                <a:spcPct val="0"/>
              </a:spcAft>
              <a:defRPr/>
            </a:pPr>
            <a:r>
              <a:rPr lang="ru-RU" sz="3600" dirty="0">
                <a:solidFill>
                  <a:srgbClr val="008473"/>
                </a:solidFill>
                <a:latin typeface="PT Sans" panose="020B0503020203020204" pitchFamily="34" charset="-52"/>
              </a:rPr>
              <a:t>Наши контакты: </a:t>
            </a:r>
          </a:p>
          <a:p>
            <a:pPr algn="ctr" defTabSz="860425" fontAlgn="base">
              <a:lnSpc>
                <a:spcPct val="90000"/>
              </a:lnSpc>
              <a:spcBef>
                <a:spcPts val="938"/>
              </a:spcBef>
              <a:spcAft>
                <a:spcPct val="0"/>
              </a:spcAft>
              <a:defRPr/>
            </a:pPr>
            <a:r>
              <a:rPr lang="ru-RU" sz="3600" dirty="0">
                <a:solidFill>
                  <a:srgbClr val="008473"/>
                </a:solidFill>
                <a:latin typeface="PT Sans" panose="020B0503020203020204" pitchFamily="34" charset="-52"/>
              </a:rPr>
              <a:t>38-53-33</a:t>
            </a:r>
          </a:p>
          <a:p>
            <a:pPr algn="ctr" defTabSz="860425" fontAlgn="base">
              <a:lnSpc>
                <a:spcPct val="90000"/>
              </a:lnSpc>
              <a:spcBef>
                <a:spcPts val="938"/>
              </a:spcBef>
              <a:spcAft>
                <a:spcPct val="0"/>
              </a:spcAft>
              <a:defRPr/>
            </a:pPr>
            <a:r>
              <a:rPr lang="en-US" sz="3600" dirty="0">
                <a:solidFill>
                  <a:srgbClr val="008473"/>
                </a:solidFill>
                <a:latin typeface="PT Sans" panose="020B0503020203020204" pitchFamily="34" charset="-52"/>
              </a:rPr>
              <a:t>iravale@yandex.ru</a:t>
            </a:r>
            <a:endParaRPr lang="ru-RU" sz="3600" dirty="0">
              <a:solidFill>
                <a:srgbClr val="008473"/>
              </a:solidFill>
              <a:latin typeface="PT Sans" panose="020B0503020203020204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235540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3" name="Прямая со стрелкой 92">
            <a:extLst>
              <a:ext uri="{FF2B5EF4-FFF2-40B4-BE49-F238E27FC236}">
                <a16:creationId xmlns:a16="http://schemas.microsoft.com/office/drawing/2014/main" xmlns="" id="{4FFD7812-A145-9072-C2E0-15F966BD03E8}"/>
              </a:ext>
            </a:extLst>
          </p:cNvPr>
          <p:cNvCxnSpPr>
            <a:cxnSpLocks/>
          </p:cNvCxnSpPr>
          <p:nvPr/>
        </p:nvCxnSpPr>
        <p:spPr>
          <a:xfrm>
            <a:off x="1271111" y="3642360"/>
            <a:ext cx="0" cy="402677"/>
          </a:xfrm>
          <a:prstGeom prst="straightConnector1">
            <a:avLst/>
          </a:prstGeom>
          <a:ln w="15875">
            <a:solidFill>
              <a:srgbClr val="007A77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Прямоугольник: скругленные углы 68">
            <a:extLst>
              <a:ext uri="{FF2B5EF4-FFF2-40B4-BE49-F238E27FC236}">
                <a16:creationId xmlns:a16="http://schemas.microsoft.com/office/drawing/2014/main" xmlns="" id="{0FD765C8-3809-EBED-75BC-296060903039}"/>
              </a:ext>
            </a:extLst>
          </p:cNvPr>
          <p:cNvSpPr/>
          <p:nvPr/>
        </p:nvSpPr>
        <p:spPr>
          <a:xfrm>
            <a:off x="4714240" y="562643"/>
            <a:ext cx="2590800" cy="724454"/>
          </a:xfrm>
          <a:prstGeom prst="roundRect">
            <a:avLst/>
          </a:prstGeom>
          <a:solidFill>
            <a:srgbClr val="007A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650EB08-B42B-2140-CDA7-FA7F7F2067C8}"/>
              </a:ext>
            </a:extLst>
          </p:cNvPr>
          <p:cNvSpPr txBox="1"/>
          <p:nvPr/>
        </p:nvSpPr>
        <p:spPr>
          <a:xfrm>
            <a:off x="4446849" y="590172"/>
            <a:ext cx="312082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  <a:uFill>
                  <a:solidFill>
                    <a:srgbClr val="FF0000"/>
                  </a:solidFill>
                </a:uFill>
                <a:latin typeface="PT Sans" panose="020B0503020203020204" pitchFamily="34" charset="-52"/>
                <a:cs typeface="Times New Roman"/>
              </a:rPr>
              <a:t>Председатель</a:t>
            </a:r>
            <a:endParaRPr lang="ru-RU" dirty="0">
              <a:solidFill>
                <a:schemeClr val="bg1"/>
              </a:solidFill>
              <a:latin typeface="PT Sans" panose="020B0503020203020204" pitchFamily="34" charset="-52"/>
              <a:cs typeface="Times New Roman"/>
            </a:endParaRPr>
          </a:p>
          <a:p>
            <a:pPr algn="ctr"/>
            <a:r>
              <a:rPr lang="ru-RU" spc="5" dirty="0">
                <a:solidFill>
                  <a:schemeClr val="bg1"/>
                </a:solidFill>
                <a:uFill>
                  <a:solidFill>
                    <a:srgbClr val="FF0000"/>
                  </a:solidFill>
                </a:uFill>
                <a:latin typeface="PT Sans" panose="020B0503020203020204" pitchFamily="34" charset="-52"/>
                <a:cs typeface="Times New Roman"/>
              </a:rPr>
              <a:t>профсоюза</a:t>
            </a:r>
            <a:endParaRPr lang="ru-RU" dirty="0">
              <a:solidFill>
                <a:schemeClr val="bg1"/>
              </a:solidFill>
              <a:latin typeface="PT Sans" panose="020B0503020203020204" pitchFamily="34" charset="-52"/>
              <a:cs typeface="Times New Roman"/>
            </a:endParaRPr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xmlns="" id="{86F08BFF-6D00-585E-59B1-B53C263090FD}"/>
              </a:ext>
            </a:extLst>
          </p:cNvPr>
          <p:cNvSpPr/>
          <p:nvPr/>
        </p:nvSpPr>
        <p:spPr>
          <a:xfrm>
            <a:off x="4714240" y="1650247"/>
            <a:ext cx="2590800" cy="563937"/>
          </a:xfrm>
          <a:prstGeom prst="roundRect">
            <a:avLst/>
          </a:prstGeom>
          <a:solidFill>
            <a:srgbClr val="007A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94F9811C-331B-FD48-EC63-FCFE7EB9F8D5}"/>
              </a:ext>
            </a:extLst>
          </p:cNvPr>
          <p:cNvSpPr txBox="1"/>
          <p:nvPr/>
        </p:nvSpPr>
        <p:spPr>
          <a:xfrm>
            <a:off x="5047141" y="1755066"/>
            <a:ext cx="19202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  <a:uFill>
                  <a:solidFill>
                    <a:srgbClr val="FF0000"/>
                  </a:solidFill>
                </a:uFill>
                <a:latin typeface="PT Sans" panose="020B0503020203020204" pitchFamily="34" charset="-52"/>
                <a:cs typeface="Times New Roman"/>
              </a:rPr>
              <a:t>Заместители</a:t>
            </a:r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xmlns="" id="{19583BFA-5D13-7B90-B032-203788250154}"/>
              </a:ext>
            </a:extLst>
          </p:cNvPr>
          <p:cNvSpPr/>
          <p:nvPr/>
        </p:nvSpPr>
        <p:spPr>
          <a:xfrm>
            <a:off x="550863" y="2780874"/>
            <a:ext cx="1440497" cy="970274"/>
          </a:xfrm>
          <a:prstGeom prst="roundRect">
            <a:avLst/>
          </a:prstGeom>
          <a:solidFill>
            <a:srgbClr val="007A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xmlns="" id="{1ECBC9A0-DC6D-B0A8-549B-77550A742438}"/>
              </a:ext>
            </a:extLst>
          </p:cNvPr>
          <p:cNvSpPr/>
          <p:nvPr/>
        </p:nvSpPr>
        <p:spPr>
          <a:xfrm>
            <a:off x="2159159" y="2780874"/>
            <a:ext cx="1440497" cy="970274"/>
          </a:xfrm>
          <a:prstGeom prst="roundRect">
            <a:avLst/>
          </a:prstGeom>
          <a:solidFill>
            <a:srgbClr val="007A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xmlns="" id="{2BA841B2-86A4-D731-58B4-9D1B83B54FDF}"/>
              </a:ext>
            </a:extLst>
          </p:cNvPr>
          <p:cNvSpPr/>
          <p:nvPr/>
        </p:nvSpPr>
        <p:spPr>
          <a:xfrm>
            <a:off x="3767455" y="2780874"/>
            <a:ext cx="1440497" cy="970274"/>
          </a:xfrm>
          <a:prstGeom prst="roundRect">
            <a:avLst/>
          </a:prstGeom>
          <a:solidFill>
            <a:srgbClr val="007A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xmlns="" id="{13C782CB-5E2A-4F89-F637-65B50F3125F3}"/>
              </a:ext>
            </a:extLst>
          </p:cNvPr>
          <p:cNvSpPr/>
          <p:nvPr/>
        </p:nvSpPr>
        <p:spPr>
          <a:xfrm>
            <a:off x="5375751" y="2780874"/>
            <a:ext cx="1440497" cy="970274"/>
          </a:xfrm>
          <a:prstGeom prst="roundRect">
            <a:avLst/>
          </a:prstGeom>
          <a:solidFill>
            <a:srgbClr val="007A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: скругленные углы 16">
            <a:extLst>
              <a:ext uri="{FF2B5EF4-FFF2-40B4-BE49-F238E27FC236}">
                <a16:creationId xmlns:a16="http://schemas.microsoft.com/office/drawing/2014/main" xmlns="" id="{C5FAD112-AAD2-31F4-9C8A-3558E1D8562A}"/>
              </a:ext>
            </a:extLst>
          </p:cNvPr>
          <p:cNvSpPr/>
          <p:nvPr/>
        </p:nvSpPr>
        <p:spPr>
          <a:xfrm>
            <a:off x="6984047" y="2780874"/>
            <a:ext cx="1440497" cy="970274"/>
          </a:xfrm>
          <a:prstGeom prst="roundRect">
            <a:avLst/>
          </a:prstGeom>
          <a:solidFill>
            <a:srgbClr val="007A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xmlns="" id="{0A5C4C01-A3A6-7A0D-8975-B7B3B7B4AC13}"/>
              </a:ext>
            </a:extLst>
          </p:cNvPr>
          <p:cNvSpPr/>
          <p:nvPr/>
        </p:nvSpPr>
        <p:spPr>
          <a:xfrm>
            <a:off x="8592343" y="2780874"/>
            <a:ext cx="1440497" cy="970274"/>
          </a:xfrm>
          <a:prstGeom prst="roundRect">
            <a:avLst/>
          </a:prstGeom>
          <a:solidFill>
            <a:srgbClr val="007A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: скругленные углы 19">
            <a:extLst>
              <a:ext uri="{FF2B5EF4-FFF2-40B4-BE49-F238E27FC236}">
                <a16:creationId xmlns:a16="http://schemas.microsoft.com/office/drawing/2014/main" xmlns="" id="{97040BF4-488C-6666-1BA8-91E0977274A8}"/>
              </a:ext>
            </a:extLst>
          </p:cNvPr>
          <p:cNvSpPr/>
          <p:nvPr/>
        </p:nvSpPr>
        <p:spPr>
          <a:xfrm>
            <a:off x="10200641" y="2780874"/>
            <a:ext cx="1440497" cy="970274"/>
          </a:xfrm>
          <a:prstGeom prst="roundRect">
            <a:avLst/>
          </a:prstGeom>
          <a:solidFill>
            <a:srgbClr val="007A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25F3418A-25A0-40DF-56E0-DAABEC08DFC2}"/>
              </a:ext>
            </a:extLst>
          </p:cNvPr>
          <p:cNvSpPr txBox="1"/>
          <p:nvPr/>
        </p:nvSpPr>
        <p:spPr>
          <a:xfrm>
            <a:off x="595921" y="2938763"/>
            <a:ext cx="135038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905" algn="ctr">
              <a:spcBef>
                <a:spcPts val="105"/>
              </a:spcBef>
            </a:pPr>
            <a:r>
              <a:rPr lang="ru-RU" dirty="0">
                <a:solidFill>
                  <a:schemeClr val="bg1"/>
                </a:solidFill>
                <a:latin typeface="PT Sans" panose="020B0503020203020204" pitchFamily="34" charset="-52"/>
                <a:cs typeface="Times New Roman"/>
              </a:rPr>
              <a:t>Мед.</a:t>
            </a:r>
          </a:p>
          <a:p>
            <a:pPr algn="ctr"/>
            <a:r>
              <a:rPr lang="ru-RU" dirty="0">
                <a:solidFill>
                  <a:schemeClr val="bg1"/>
                </a:solidFill>
                <a:latin typeface="PT Sans" panose="020B0503020203020204" pitchFamily="34" charset="-52"/>
                <a:cs typeface="Times New Roman"/>
              </a:rPr>
              <a:t>Колледж.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7AE3BD5F-FD79-A732-3670-49D319A9F957}"/>
              </a:ext>
            </a:extLst>
          </p:cNvPr>
          <p:cNvSpPr txBox="1"/>
          <p:nvPr/>
        </p:nvSpPr>
        <p:spPr>
          <a:xfrm>
            <a:off x="2030095" y="2648875"/>
            <a:ext cx="163770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45"/>
              </a:spcBef>
            </a:pPr>
            <a:endParaRPr lang="ru-RU" dirty="0">
              <a:solidFill>
                <a:schemeClr val="bg1"/>
              </a:solidFill>
              <a:latin typeface="PT Sans" panose="020B0503020203020204" pitchFamily="34" charset="-52"/>
              <a:cs typeface="Times New Roman"/>
            </a:endParaRPr>
          </a:p>
          <a:p>
            <a:pPr marL="194310" marR="186055" indent="8890" algn="ctr"/>
            <a:r>
              <a:rPr lang="ru-RU" dirty="0" err="1">
                <a:solidFill>
                  <a:schemeClr val="bg1"/>
                </a:solidFill>
                <a:latin typeface="PT Sans" panose="020B0503020203020204" pitchFamily="34" charset="-52"/>
                <a:cs typeface="Times New Roman"/>
              </a:rPr>
              <a:t>Леч</a:t>
            </a:r>
            <a:r>
              <a:rPr lang="ru-RU" dirty="0">
                <a:solidFill>
                  <a:schemeClr val="bg1"/>
                </a:solidFill>
                <a:latin typeface="PT Sans" panose="020B0503020203020204" pitchFamily="34" charset="-52"/>
                <a:cs typeface="Times New Roman"/>
              </a:rPr>
              <a:t>.  факультет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F331D36F-8F6F-ADE7-AFB6-3BBB806FBE9F}"/>
              </a:ext>
            </a:extLst>
          </p:cNvPr>
          <p:cNvSpPr txBox="1"/>
          <p:nvPr/>
        </p:nvSpPr>
        <p:spPr>
          <a:xfrm>
            <a:off x="3565105" y="2648875"/>
            <a:ext cx="172157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20"/>
              </a:spcBef>
            </a:pPr>
            <a:endParaRPr lang="ru-RU" dirty="0">
              <a:solidFill>
                <a:schemeClr val="bg1"/>
              </a:solidFill>
              <a:latin typeface="PT Sans" panose="020B0503020203020204" pitchFamily="34" charset="-52"/>
              <a:cs typeface="Times New Roman"/>
            </a:endParaRPr>
          </a:p>
          <a:p>
            <a:pPr marL="280035" marR="90170" indent="-180340" algn="ctr"/>
            <a:r>
              <a:rPr lang="ru-RU" spc="5" dirty="0">
                <a:solidFill>
                  <a:schemeClr val="bg1"/>
                </a:solidFill>
                <a:uFill>
                  <a:solidFill>
                    <a:srgbClr val="FF0000"/>
                  </a:solidFill>
                </a:uFill>
                <a:latin typeface="PT Sans" panose="020B0503020203020204" pitchFamily="34" charset="-52"/>
                <a:cs typeface="Times New Roman"/>
              </a:rPr>
              <a:t>   Пе</a:t>
            </a:r>
            <a:r>
              <a:rPr lang="ru-RU" spc="-10" dirty="0">
                <a:solidFill>
                  <a:schemeClr val="bg1"/>
                </a:solidFill>
                <a:uFill>
                  <a:solidFill>
                    <a:srgbClr val="FF0000"/>
                  </a:solidFill>
                </a:uFill>
                <a:latin typeface="PT Sans" panose="020B0503020203020204" pitchFamily="34" charset="-52"/>
                <a:cs typeface="Times New Roman"/>
              </a:rPr>
              <a:t>ди</a:t>
            </a:r>
            <a:r>
              <a:rPr lang="ru-RU" dirty="0">
                <a:solidFill>
                  <a:schemeClr val="bg1"/>
                </a:solidFill>
                <a:uFill>
                  <a:solidFill>
                    <a:srgbClr val="FF0000"/>
                  </a:solidFill>
                </a:uFill>
                <a:latin typeface="PT Sans" panose="020B0503020203020204" pitchFamily="34" charset="-52"/>
                <a:cs typeface="Times New Roman"/>
              </a:rPr>
              <a:t>а</a:t>
            </a:r>
            <a:r>
              <a:rPr lang="ru-RU" spc="-20" dirty="0">
                <a:solidFill>
                  <a:schemeClr val="bg1"/>
                </a:solidFill>
                <a:uFill>
                  <a:solidFill>
                    <a:srgbClr val="FF0000"/>
                  </a:solidFill>
                </a:uFill>
                <a:latin typeface="PT Sans" panose="020B0503020203020204" pitchFamily="34" charset="-52"/>
                <a:cs typeface="Times New Roman"/>
              </a:rPr>
              <a:t>т</a:t>
            </a:r>
            <a:r>
              <a:rPr lang="ru-RU" spc="-10" dirty="0">
                <a:solidFill>
                  <a:schemeClr val="bg1"/>
                </a:solidFill>
                <a:uFill>
                  <a:solidFill>
                    <a:srgbClr val="FF0000"/>
                  </a:solidFill>
                </a:uFill>
                <a:latin typeface="PT Sans" panose="020B0503020203020204" pitchFamily="34" charset="-52"/>
                <a:cs typeface="Times New Roman"/>
              </a:rPr>
              <a:t>р.</a:t>
            </a:r>
            <a:r>
              <a:rPr lang="ru-RU" dirty="0">
                <a:solidFill>
                  <a:schemeClr val="bg1"/>
                </a:solidFill>
                <a:uFill>
                  <a:solidFill>
                    <a:srgbClr val="FF0000"/>
                  </a:solidFill>
                </a:uFill>
                <a:latin typeface="PT Sans" panose="020B0503020203020204" pitchFamily="34" charset="-52"/>
                <a:cs typeface="Times New Roman"/>
              </a:rPr>
              <a:t> факультет</a:t>
            </a:r>
            <a:endParaRPr lang="ru-RU" dirty="0">
              <a:solidFill>
                <a:schemeClr val="bg1"/>
              </a:solidFill>
              <a:latin typeface="PT Sans" panose="020B0503020203020204" pitchFamily="34" charset="-52"/>
              <a:cs typeface="Times New Roman"/>
            </a:endParaRPr>
          </a:p>
        </p:txBody>
      </p:sp>
      <p:sp>
        <p:nvSpPr>
          <p:cNvPr id="29" name="object 30">
            <a:extLst>
              <a:ext uri="{FF2B5EF4-FFF2-40B4-BE49-F238E27FC236}">
                <a16:creationId xmlns:a16="http://schemas.microsoft.com/office/drawing/2014/main" xmlns="" id="{3BA23634-3CE7-FA36-D647-F270ECEA0574}"/>
              </a:ext>
            </a:extLst>
          </p:cNvPr>
          <p:cNvSpPr txBox="1"/>
          <p:nvPr/>
        </p:nvSpPr>
        <p:spPr>
          <a:xfrm>
            <a:off x="8474879" y="2936507"/>
            <a:ext cx="1762563" cy="610424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274320" marR="5080" indent="-262255" algn="ctr">
              <a:spcBef>
                <a:spcPts val="240"/>
              </a:spcBef>
            </a:pPr>
            <a:r>
              <a:rPr spc="25" dirty="0" err="1">
                <a:solidFill>
                  <a:schemeClr val="bg1"/>
                </a:solidFill>
                <a:uFill>
                  <a:solidFill>
                    <a:srgbClr val="FF0000"/>
                  </a:solidFill>
                </a:uFill>
                <a:latin typeface="PT Sans" panose="020B0503020203020204" pitchFamily="34" charset="-52"/>
                <a:cs typeface="Times New Roman"/>
              </a:rPr>
              <a:t>Ф</a:t>
            </a:r>
            <a:r>
              <a:rPr dirty="0" err="1">
                <a:solidFill>
                  <a:schemeClr val="bg1"/>
                </a:solidFill>
                <a:uFill>
                  <a:solidFill>
                    <a:srgbClr val="FF0000"/>
                  </a:solidFill>
                </a:uFill>
                <a:latin typeface="PT Sans" panose="020B0503020203020204" pitchFamily="34" charset="-52"/>
                <a:cs typeface="Times New Roman"/>
              </a:rPr>
              <a:t>а</a:t>
            </a:r>
            <a:r>
              <a:rPr spc="-10" dirty="0" err="1">
                <a:solidFill>
                  <a:schemeClr val="bg1"/>
                </a:solidFill>
                <a:uFill>
                  <a:solidFill>
                    <a:srgbClr val="FF0000"/>
                  </a:solidFill>
                </a:uFill>
                <a:latin typeface="PT Sans" panose="020B0503020203020204" pitchFamily="34" charset="-52"/>
                <a:cs typeface="Times New Roman"/>
              </a:rPr>
              <a:t>р</a:t>
            </a:r>
            <a:r>
              <a:rPr spc="10" dirty="0" err="1">
                <a:solidFill>
                  <a:schemeClr val="bg1"/>
                </a:solidFill>
                <a:uFill>
                  <a:solidFill>
                    <a:srgbClr val="FF0000"/>
                  </a:solidFill>
                </a:uFill>
                <a:latin typeface="PT Sans" panose="020B0503020203020204" pitchFamily="34" charset="-52"/>
                <a:cs typeface="Times New Roman"/>
              </a:rPr>
              <a:t>м</a:t>
            </a:r>
            <a:r>
              <a:rPr lang="ru-RU" spc="10" dirty="0">
                <a:solidFill>
                  <a:schemeClr val="bg1"/>
                </a:solidFill>
                <a:uFill>
                  <a:solidFill>
                    <a:srgbClr val="FF0000"/>
                  </a:solidFill>
                </a:uFill>
                <a:latin typeface="PT Sans" panose="020B0503020203020204" pitchFamily="34" charset="-52"/>
                <a:cs typeface="Times New Roman"/>
              </a:rPr>
              <a:t>.</a:t>
            </a:r>
            <a:endParaRPr lang="ru-RU" dirty="0">
              <a:solidFill>
                <a:schemeClr val="bg1"/>
              </a:solidFill>
              <a:uFill>
                <a:solidFill>
                  <a:srgbClr val="FF0000"/>
                </a:solidFill>
              </a:uFill>
              <a:latin typeface="PT Sans" panose="020B0503020203020204" pitchFamily="34" charset="-52"/>
              <a:cs typeface="Times New Roman"/>
            </a:endParaRPr>
          </a:p>
          <a:p>
            <a:pPr marL="274320" marR="5080" indent="-262255" algn="ctr">
              <a:spcBef>
                <a:spcPts val="240"/>
              </a:spcBef>
            </a:pPr>
            <a:r>
              <a:rPr dirty="0" err="1">
                <a:solidFill>
                  <a:schemeClr val="bg1"/>
                </a:solidFill>
                <a:uFill>
                  <a:solidFill>
                    <a:srgbClr val="FF0000"/>
                  </a:solidFill>
                </a:uFill>
                <a:latin typeface="PT Sans" panose="020B0503020203020204" pitchFamily="34" charset="-52"/>
                <a:cs typeface="Times New Roman"/>
              </a:rPr>
              <a:t>факультет</a:t>
            </a:r>
            <a:endParaRPr dirty="0">
              <a:solidFill>
                <a:schemeClr val="bg1"/>
              </a:solidFill>
              <a:latin typeface="PT Sans" panose="020B0503020203020204" pitchFamily="34" charset="-52"/>
              <a:cs typeface="Times New Roman"/>
            </a:endParaRPr>
          </a:p>
        </p:txBody>
      </p:sp>
      <p:sp>
        <p:nvSpPr>
          <p:cNvPr id="31" name="object 34">
            <a:extLst>
              <a:ext uri="{FF2B5EF4-FFF2-40B4-BE49-F238E27FC236}">
                <a16:creationId xmlns:a16="http://schemas.microsoft.com/office/drawing/2014/main" xmlns="" id="{89B6BF83-4F06-0EE9-6570-FF7376624B64}"/>
              </a:ext>
            </a:extLst>
          </p:cNvPr>
          <p:cNvSpPr txBox="1"/>
          <p:nvPr/>
        </p:nvSpPr>
        <p:spPr>
          <a:xfrm>
            <a:off x="10026933" y="2829329"/>
            <a:ext cx="1736079" cy="861774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2700" marR="5080" algn="ctr">
              <a:spcBef>
                <a:spcPts val="240"/>
              </a:spcBef>
            </a:pPr>
            <a:r>
              <a:rPr lang="ru-RU" dirty="0">
                <a:solidFill>
                  <a:schemeClr val="bg1"/>
                </a:solidFill>
                <a:latin typeface="PT Sans" panose="020B0503020203020204" pitchFamily="34" charset="-52"/>
                <a:cs typeface="Times New Roman"/>
              </a:rPr>
              <a:t>Институт </a:t>
            </a:r>
            <a:br>
              <a:rPr lang="ru-RU" dirty="0">
                <a:solidFill>
                  <a:schemeClr val="bg1"/>
                </a:solidFill>
                <a:latin typeface="PT Sans" panose="020B0503020203020204" pitchFamily="34" charset="-52"/>
                <a:cs typeface="Times New Roman"/>
              </a:rPr>
            </a:br>
            <a:r>
              <a:rPr lang="ru-RU" dirty="0">
                <a:solidFill>
                  <a:schemeClr val="bg1"/>
                </a:solidFill>
                <a:latin typeface="PT Sans" panose="020B0503020203020204" pitchFamily="34" charset="-52"/>
                <a:cs typeface="Times New Roman"/>
              </a:rPr>
              <a:t>общ.</a:t>
            </a:r>
            <a:br>
              <a:rPr lang="ru-RU" dirty="0">
                <a:solidFill>
                  <a:schemeClr val="bg1"/>
                </a:solidFill>
                <a:latin typeface="PT Sans" panose="020B0503020203020204" pitchFamily="34" charset="-52"/>
                <a:cs typeface="Times New Roman"/>
              </a:rPr>
            </a:br>
            <a:r>
              <a:rPr lang="ru-RU" dirty="0">
                <a:solidFill>
                  <a:schemeClr val="bg1"/>
                </a:solidFill>
                <a:latin typeface="PT Sans" panose="020B0503020203020204" pitchFamily="34" charset="-52"/>
                <a:cs typeface="Times New Roman"/>
              </a:rPr>
              <a:t>здоровья</a:t>
            </a:r>
            <a:endParaRPr dirty="0">
              <a:solidFill>
                <a:schemeClr val="bg1"/>
              </a:solidFill>
              <a:latin typeface="PT Sans" panose="020B0503020203020204" pitchFamily="34" charset="-52"/>
              <a:cs typeface="Times New Roman"/>
            </a:endParaRPr>
          </a:p>
        </p:txBody>
      </p:sp>
      <p:sp>
        <p:nvSpPr>
          <p:cNvPr id="32" name="object 26">
            <a:extLst>
              <a:ext uri="{FF2B5EF4-FFF2-40B4-BE49-F238E27FC236}">
                <a16:creationId xmlns:a16="http://schemas.microsoft.com/office/drawing/2014/main" xmlns="" id="{2EDDB6F5-AE1D-2217-6533-CF6983253D40}"/>
              </a:ext>
            </a:extLst>
          </p:cNvPr>
          <p:cNvSpPr txBox="1"/>
          <p:nvPr/>
        </p:nvSpPr>
        <p:spPr>
          <a:xfrm>
            <a:off x="6852624" y="2895232"/>
            <a:ext cx="1746357" cy="624530"/>
          </a:xfrm>
          <a:prstGeom prst="rect">
            <a:avLst/>
          </a:prstGeom>
        </p:spPr>
        <p:txBody>
          <a:bodyPr vert="horz" wrap="square" lIns="0" tIns="69850" rIns="0" bIns="0" rtlCol="0">
            <a:spAutoFit/>
          </a:bodyPr>
          <a:lstStyle/>
          <a:p>
            <a:pPr marL="93980" marR="83820" indent="3175" algn="ctr">
              <a:spcBef>
                <a:spcPts val="550"/>
              </a:spcBef>
            </a:pPr>
            <a:r>
              <a:rPr lang="ru-RU" spc="-5" dirty="0">
                <a:solidFill>
                  <a:schemeClr val="bg1"/>
                </a:solidFill>
                <a:uFill>
                  <a:solidFill>
                    <a:srgbClr val="FF0000"/>
                  </a:solidFill>
                </a:uFill>
                <a:latin typeface="PT Sans" panose="020B0503020203020204" pitchFamily="34" charset="-52"/>
                <a:cs typeface="Times New Roman"/>
              </a:rPr>
              <a:t>Мед-</a:t>
            </a:r>
            <a:r>
              <a:rPr lang="ru-RU" spc="-5" dirty="0" err="1">
                <a:solidFill>
                  <a:schemeClr val="bg1"/>
                </a:solidFill>
                <a:uFill>
                  <a:solidFill>
                    <a:srgbClr val="FF0000"/>
                  </a:solidFill>
                </a:uFill>
                <a:latin typeface="PT Sans" panose="020B0503020203020204" pitchFamily="34" charset="-52"/>
                <a:cs typeface="Times New Roman"/>
              </a:rPr>
              <a:t>био</a:t>
            </a:r>
            <a:r>
              <a:rPr lang="ru-RU" spc="-5" dirty="0">
                <a:solidFill>
                  <a:schemeClr val="bg1"/>
                </a:solidFill>
                <a:uFill>
                  <a:solidFill>
                    <a:srgbClr val="FF0000"/>
                  </a:solidFill>
                </a:uFill>
                <a:latin typeface="PT Sans" panose="020B0503020203020204" pitchFamily="34" charset="-52"/>
                <a:cs typeface="Times New Roman"/>
              </a:rPr>
              <a:t/>
            </a:r>
            <a:br>
              <a:rPr lang="ru-RU" spc="-5" dirty="0">
                <a:solidFill>
                  <a:schemeClr val="bg1"/>
                </a:solidFill>
                <a:uFill>
                  <a:solidFill>
                    <a:srgbClr val="FF0000"/>
                  </a:solidFill>
                </a:uFill>
                <a:latin typeface="PT Sans" panose="020B0503020203020204" pitchFamily="34" charset="-52"/>
                <a:cs typeface="Times New Roman"/>
              </a:rPr>
            </a:br>
            <a:r>
              <a:rPr dirty="0" err="1">
                <a:solidFill>
                  <a:schemeClr val="bg1"/>
                </a:solidFill>
                <a:uFill>
                  <a:solidFill>
                    <a:srgbClr val="FF0000"/>
                  </a:solidFill>
                </a:uFill>
                <a:latin typeface="PT Sans" panose="020B0503020203020204" pitchFamily="34" charset="-52"/>
                <a:cs typeface="Times New Roman"/>
              </a:rPr>
              <a:t>факультет</a:t>
            </a:r>
            <a:endParaRPr dirty="0">
              <a:solidFill>
                <a:schemeClr val="bg1"/>
              </a:solidFill>
              <a:latin typeface="PT Sans" panose="020B0503020203020204" pitchFamily="34" charset="-52"/>
              <a:cs typeface="Times New Roman"/>
            </a:endParaRPr>
          </a:p>
        </p:txBody>
      </p:sp>
      <p:sp>
        <p:nvSpPr>
          <p:cNvPr id="33" name="object 22">
            <a:extLst>
              <a:ext uri="{FF2B5EF4-FFF2-40B4-BE49-F238E27FC236}">
                <a16:creationId xmlns:a16="http://schemas.microsoft.com/office/drawing/2014/main" xmlns="" id="{15FA7AE2-2402-1110-7C50-06C5C767D8B8}"/>
              </a:ext>
            </a:extLst>
          </p:cNvPr>
          <p:cNvSpPr txBox="1"/>
          <p:nvPr/>
        </p:nvSpPr>
        <p:spPr>
          <a:xfrm>
            <a:off x="5307604" y="2851035"/>
            <a:ext cx="1626108" cy="679032"/>
          </a:xfrm>
          <a:prstGeom prst="rect">
            <a:avLst/>
          </a:prstGeom>
        </p:spPr>
        <p:txBody>
          <a:bodyPr vert="horz" wrap="square" lIns="0" tIns="123825" rIns="0" bIns="0" rtlCol="0">
            <a:spAutoFit/>
          </a:bodyPr>
          <a:lstStyle/>
          <a:p>
            <a:pPr algn="ctr">
              <a:spcBef>
                <a:spcPts val="975"/>
              </a:spcBef>
            </a:pPr>
            <a:r>
              <a:rPr spc="-5" dirty="0" err="1">
                <a:solidFill>
                  <a:schemeClr val="bg1"/>
                </a:solidFill>
                <a:uFill>
                  <a:solidFill>
                    <a:srgbClr val="FF0000"/>
                  </a:solidFill>
                </a:uFill>
                <a:latin typeface="PT Sans" panose="020B0503020203020204" pitchFamily="34" charset="-52"/>
                <a:cs typeface="Times New Roman"/>
              </a:rPr>
              <a:t>Стомат</a:t>
            </a:r>
            <a:r>
              <a:rPr lang="ru-RU" spc="-5" dirty="0">
                <a:solidFill>
                  <a:schemeClr val="bg1"/>
                </a:solidFill>
                <a:uFill>
                  <a:solidFill>
                    <a:srgbClr val="FF0000"/>
                  </a:solidFill>
                </a:uFill>
                <a:latin typeface="PT Sans" panose="020B0503020203020204" pitchFamily="34" charset="-52"/>
                <a:cs typeface="Times New Roman"/>
              </a:rPr>
              <a:t>.</a:t>
            </a:r>
            <a:endParaRPr dirty="0">
              <a:solidFill>
                <a:schemeClr val="bg1"/>
              </a:solidFill>
              <a:latin typeface="PT Sans" panose="020B0503020203020204" pitchFamily="34" charset="-52"/>
              <a:cs typeface="Times New Roman"/>
            </a:endParaRPr>
          </a:p>
          <a:p>
            <a:pPr marL="3810" algn="ctr"/>
            <a:r>
              <a:rPr dirty="0">
                <a:solidFill>
                  <a:schemeClr val="bg1"/>
                </a:solidFill>
                <a:uFill>
                  <a:solidFill>
                    <a:srgbClr val="FF0000"/>
                  </a:solidFill>
                </a:uFill>
                <a:latin typeface="PT Sans" panose="020B0503020203020204" pitchFamily="34" charset="-52"/>
                <a:cs typeface="Times New Roman"/>
              </a:rPr>
              <a:t>факультет</a:t>
            </a:r>
            <a:endParaRPr dirty="0">
              <a:solidFill>
                <a:schemeClr val="bg1"/>
              </a:solidFill>
              <a:latin typeface="PT Sans" panose="020B0503020203020204" pitchFamily="34" charset="-52"/>
              <a:cs typeface="Times New Roman"/>
            </a:endParaRPr>
          </a:p>
        </p:txBody>
      </p:sp>
      <p:sp>
        <p:nvSpPr>
          <p:cNvPr id="47" name="Прямоугольник: скругленные углы 46">
            <a:extLst>
              <a:ext uri="{FF2B5EF4-FFF2-40B4-BE49-F238E27FC236}">
                <a16:creationId xmlns:a16="http://schemas.microsoft.com/office/drawing/2014/main" xmlns="" id="{9CB69E24-4183-2D4E-5155-B6B9F0C2046D}"/>
              </a:ext>
            </a:extLst>
          </p:cNvPr>
          <p:cNvSpPr/>
          <p:nvPr/>
        </p:nvSpPr>
        <p:spPr>
          <a:xfrm>
            <a:off x="4714240" y="4314099"/>
            <a:ext cx="2590800" cy="504433"/>
          </a:xfrm>
          <a:prstGeom prst="roundRect">
            <a:avLst/>
          </a:prstGeom>
          <a:solidFill>
            <a:srgbClr val="007A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Прямоугольник: скругленные углы 47">
            <a:extLst>
              <a:ext uri="{FF2B5EF4-FFF2-40B4-BE49-F238E27FC236}">
                <a16:creationId xmlns:a16="http://schemas.microsoft.com/office/drawing/2014/main" xmlns="" id="{5EB11140-0DEC-0E94-94FA-EC63ADC2FB04}"/>
              </a:ext>
            </a:extLst>
          </p:cNvPr>
          <p:cNvSpPr/>
          <p:nvPr/>
        </p:nvSpPr>
        <p:spPr>
          <a:xfrm>
            <a:off x="4714240" y="7420522"/>
            <a:ext cx="2590800" cy="650240"/>
          </a:xfrm>
          <a:prstGeom prst="roundRect">
            <a:avLst/>
          </a:prstGeom>
          <a:solidFill>
            <a:srgbClr val="007A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Прямоугольник: скругленные углы 50">
            <a:extLst>
              <a:ext uri="{FF2B5EF4-FFF2-40B4-BE49-F238E27FC236}">
                <a16:creationId xmlns:a16="http://schemas.microsoft.com/office/drawing/2014/main" xmlns="" id="{27BD5A3B-12B4-23BE-76F0-C6ADF80035B2}"/>
              </a:ext>
            </a:extLst>
          </p:cNvPr>
          <p:cNvSpPr/>
          <p:nvPr/>
        </p:nvSpPr>
        <p:spPr>
          <a:xfrm>
            <a:off x="4714240" y="5059196"/>
            <a:ext cx="2590800" cy="504433"/>
          </a:xfrm>
          <a:prstGeom prst="roundRect">
            <a:avLst/>
          </a:prstGeom>
          <a:solidFill>
            <a:srgbClr val="007A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Прямоугольник: скругленные углы 51">
            <a:extLst>
              <a:ext uri="{FF2B5EF4-FFF2-40B4-BE49-F238E27FC236}">
                <a16:creationId xmlns:a16="http://schemas.microsoft.com/office/drawing/2014/main" xmlns="" id="{7F4B553B-50BE-AAA8-1757-EF1C30F3948C}"/>
              </a:ext>
            </a:extLst>
          </p:cNvPr>
          <p:cNvSpPr/>
          <p:nvPr/>
        </p:nvSpPr>
        <p:spPr>
          <a:xfrm>
            <a:off x="4714240" y="5804292"/>
            <a:ext cx="2590800" cy="504433"/>
          </a:xfrm>
          <a:prstGeom prst="roundRect">
            <a:avLst/>
          </a:prstGeom>
          <a:solidFill>
            <a:srgbClr val="007A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xmlns="" id="{A7A4C99A-E13B-8D51-3948-491A9436A224}"/>
              </a:ext>
            </a:extLst>
          </p:cNvPr>
          <p:cNvSpPr txBox="1"/>
          <p:nvPr/>
        </p:nvSpPr>
        <p:spPr>
          <a:xfrm>
            <a:off x="4598911" y="4379128"/>
            <a:ext cx="281669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algn="ctr"/>
            <a:r>
              <a:rPr lang="ru-RU" sz="1800" spc="5" dirty="0">
                <a:solidFill>
                  <a:schemeClr val="bg1"/>
                </a:solidFill>
                <a:uFill>
                  <a:solidFill>
                    <a:srgbClr val="FF0000"/>
                  </a:solidFill>
                </a:uFill>
                <a:latin typeface="PT Sans" panose="020B0503020203020204" pitchFamily="34" charset="-52"/>
                <a:cs typeface="Times New Roman"/>
              </a:rPr>
              <a:t>Профорг факультета</a:t>
            </a:r>
            <a:endParaRPr lang="ru-RU" sz="1800" dirty="0">
              <a:solidFill>
                <a:schemeClr val="bg1"/>
              </a:solidFill>
              <a:latin typeface="PT Sans" panose="020B0503020203020204" pitchFamily="34" charset="-52"/>
              <a:cs typeface="Times New Roman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xmlns="" id="{C67BE968-B923-06AB-BA18-943104FC72F4}"/>
              </a:ext>
            </a:extLst>
          </p:cNvPr>
          <p:cNvSpPr txBox="1"/>
          <p:nvPr/>
        </p:nvSpPr>
        <p:spPr>
          <a:xfrm>
            <a:off x="4598911" y="5119684"/>
            <a:ext cx="281669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algn="ctr"/>
            <a:r>
              <a:rPr lang="ru-RU" sz="1800" spc="5" dirty="0">
                <a:solidFill>
                  <a:schemeClr val="bg1"/>
                </a:solidFill>
                <a:uFill>
                  <a:solidFill>
                    <a:srgbClr val="FF0000"/>
                  </a:solidFill>
                </a:uFill>
                <a:latin typeface="PT Sans" panose="020B0503020203020204" pitchFamily="34" charset="-52"/>
                <a:cs typeface="Times New Roman"/>
              </a:rPr>
              <a:t>Профорг курса</a:t>
            </a:r>
            <a:endParaRPr lang="ru-RU" sz="1800" dirty="0">
              <a:solidFill>
                <a:schemeClr val="bg1"/>
              </a:solidFill>
              <a:latin typeface="PT Sans" panose="020B0503020203020204" pitchFamily="34" charset="-52"/>
              <a:cs typeface="Times New Roman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xmlns="" id="{C4B9A4ED-9940-86A1-938C-8335C516FF51}"/>
              </a:ext>
            </a:extLst>
          </p:cNvPr>
          <p:cNvSpPr txBox="1"/>
          <p:nvPr/>
        </p:nvSpPr>
        <p:spPr>
          <a:xfrm>
            <a:off x="4598911" y="5860240"/>
            <a:ext cx="281669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algn="ctr"/>
            <a:r>
              <a:rPr lang="ru-RU" sz="1800" spc="5" dirty="0">
                <a:solidFill>
                  <a:schemeClr val="bg1"/>
                </a:solidFill>
                <a:uFill>
                  <a:solidFill>
                    <a:srgbClr val="FF0000"/>
                  </a:solidFill>
                </a:uFill>
                <a:latin typeface="PT Sans" panose="020B0503020203020204" pitchFamily="34" charset="-52"/>
                <a:cs typeface="Times New Roman"/>
              </a:rPr>
              <a:t>Профорг группы</a:t>
            </a:r>
            <a:endParaRPr lang="ru-RU" sz="1800" dirty="0">
              <a:solidFill>
                <a:schemeClr val="bg1"/>
              </a:solidFill>
              <a:latin typeface="PT Sans" panose="020B0503020203020204" pitchFamily="34" charset="-52"/>
              <a:cs typeface="Times New Roman"/>
            </a:endParaRPr>
          </a:p>
        </p:txBody>
      </p:sp>
      <p:cxnSp>
        <p:nvCxnSpPr>
          <p:cNvPr id="70" name="Прямая со стрелкой 69">
            <a:extLst>
              <a:ext uri="{FF2B5EF4-FFF2-40B4-BE49-F238E27FC236}">
                <a16:creationId xmlns:a16="http://schemas.microsoft.com/office/drawing/2014/main" xmlns="" id="{6D91D91B-C08D-1150-1256-620FDFEE4386}"/>
              </a:ext>
            </a:extLst>
          </p:cNvPr>
          <p:cNvCxnSpPr/>
          <p:nvPr/>
        </p:nvCxnSpPr>
        <p:spPr>
          <a:xfrm>
            <a:off x="5979795" y="1287097"/>
            <a:ext cx="0" cy="357799"/>
          </a:xfrm>
          <a:prstGeom prst="straightConnector1">
            <a:avLst/>
          </a:prstGeom>
          <a:ln w="15875">
            <a:solidFill>
              <a:srgbClr val="007A7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Прямая со стрелкой 72">
            <a:extLst>
              <a:ext uri="{FF2B5EF4-FFF2-40B4-BE49-F238E27FC236}">
                <a16:creationId xmlns:a16="http://schemas.microsoft.com/office/drawing/2014/main" xmlns="" id="{B420505F-9B53-F418-7C8E-2167DD7B1615}"/>
              </a:ext>
            </a:extLst>
          </p:cNvPr>
          <p:cNvCxnSpPr>
            <a:cxnSpLocks/>
          </p:cNvCxnSpPr>
          <p:nvPr/>
        </p:nvCxnSpPr>
        <p:spPr>
          <a:xfrm>
            <a:off x="5979795" y="4778704"/>
            <a:ext cx="0" cy="280492"/>
          </a:xfrm>
          <a:prstGeom prst="straightConnector1">
            <a:avLst/>
          </a:prstGeom>
          <a:ln w="15875">
            <a:solidFill>
              <a:srgbClr val="007A7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Прямая со стрелкой 81">
            <a:extLst>
              <a:ext uri="{FF2B5EF4-FFF2-40B4-BE49-F238E27FC236}">
                <a16:creationId xmlns:a16="http://schemas.microsoft.com/office/drawing/2014/main" xmlns="" id="{B3543EB4-9A12-76B9-BCDD-DCF15A7B16D4}"/>
              </a:ext>
            </a:extLst>
          </p:cNvPr>
          <p:cNvCxnSpPr>
            <a:cxnSpLocks/>
          </p:cNvCxnSpPr>
          <p:nvPr/>
        </p:nvCxnSpPr>
        <p:spPr>
          <a:xfrm>
            <a:off x="5979795" y="5523800"/>
            <a:ext cx="0" cy="280492"/>
          </a:xfrm>
          <a:prstGeom prst="straightConnector1">
            <a:avLst/>
          </a:prstGeom>
          <a:ln w="15875">
            <a:solidFill>
              <a:srgbClr val="007A7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Прямая соединительная линия 85">
            <a:extLst>
              <a:ext uri="{FF2B5EF4-FFF2-40B4-BE49-F238E27FC236}">
                <a16:creationId xmlns:a16="http://schemas.microsoft.com/office/drawing/2014/main" xmlns="" id="{92A3488F-C782-8A35-64BB-5F8861D86E95}"/>
              </a:ext>
            </a:extLst>
          </p:cNvPr>
          <p:cNvCxnSpPr/>
          <p:nvPr/>
        </p:nvCxnSpPr>
        <p:spPr>
          <a:xfrm>
            <a:off x="1271111" y="2500224"/>
            <a:ext cx="9649778" cy="0"/>
          </a:xfrm>
          <a:prstGeom prst="line">
            <a:avLst/>
          </a:prstGeom>
          <a:ln w="15875">
            <a:solidFill>
              <a:srgbClr val="007A7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Прямая со стрелкой 89">
            <a:extLst>
              <a:ext uri="{FF2B5EF4-FFF2-40B4-BE49-F238E27FC236}">
                <a16:creationId xmlns:a16="http://schemas.microsoft.com/office/drawing/2014/main" xmlns="" id="{9E8F6252-0B90-F2A9-E47F-F1C92D72E24B}"/>
              </a:ext>
            </a:extLst>
          </p:cNvPr>
          <p:cNvCxnSpPr>
            <a:cxnSpLocks/>
          </p:cNvCxnSpPr>
          <p:nvPr/>
        </p:nvCxnSpPr>
        <p:spPr>
          <a:xfrm>
            <a:off x="5979795" y="4033607"/>
            <a:ext cx="0" cy="280492"/>
          </a:xfrm>
          <a:prstGeom prst="straightConnector1">
            <a:avLst/>
          </a:prstGeom>
          <a:ln w="15875">
            <a:solidFill>
              <a:srgbClr val="007A7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Прямая со стрелкой 90">
            <a:extLst>
              <a:ext uri="{FF2B5EF4-FFF2-40B4-BE49-F238E27FC236}">
                <a16:creationId xmlns:a16="http://schemas.microsoft.com/office/drawing/2014/main" xmlns="" id="{D21973C4-69F8-AC4B-C66C-D4EE8529DEE9}"/>
              </a:ext>
            </a:extLst>
          </p:cNvPr>
          <p:cNvCxnSpPr>
            <a:cxnSpLocks/>
          </p:cNvCxnSpPr>
          <p:nvPr/>
        </p:nvCxnSpPr>
        <p:spPr>
          <a:xfrm>
            <a:off x="5979795" y="2214184"/>
            <a:ext cx="0" cy="280492"/>
          </a:xfrm>
          <a:prstGeom prst="straightConnector1">
            <a:avLst/>
          </a:prstGeom>
          <a:ln w="15875">
            <a:solidFill>
              <a:srgbClr val="007A7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Прямая соединительная линия 86">
            <a:extLst>
              <a:ext uri="{FF2B5EF4-FFF2-40B4-BE49-F238E27FC236}">
                <a16:creationId xmlns:a16="http://schemas.microsoft.com/office/drawing/2014/main" xmlns="" id="{046EAA54-082B-C058-B66E-399D44C2BD19}"/>
              </a:ext>
            </a:extLst>
          </p:cNvPr>
          <p:cNvCxnSpPr/>
          <p:nvPr/>
        </p:nvCxnSpPr>
        <p:spPr>
          <a:xfrm>
            <a:off x="1271111" y="4039464"/>
            <a:ext cx="9649778" cy="0"/>
          </a:xfrm>
          <a:prstGeom prst="line">
            <a:avLst/>
          </a:prstGeom>
          <a:ln w="15875">
            <a:solidFill>
              <a:srgbClr val="007A7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Прямая со стрелкой 91">
            <a:extLst>
              <a:ext uri="{FF2B5EF4-FFF2-40B4-BE49-F238E27FC236}">
                <a16:creationId xmlns:a16="http://schemas.microsoft.com/office/drawing/2014/main" xmlns="" id="{619351DB-37F5-A5DD-DBAF-CF1D2F5F3C34}"/>
              </a:ext>
            </a:extLst>
          </p:cNvPr>
          <p:cNvCxnSpPr>
            <a:cxnSpLocks/>
          </p:cNvCxnSpPr>
          <p:nvPr/>
        </p:nvCxnSpPr>
        <p:spPr>
          <a:xfrm>
            <a:off x="1271111" y="2500224"/>
            <a:ext cx="0" cy="280492"/>
          </a:xfrm>
          <a:prstGeom prst="straightConnector1">
            <a:avLst/>
          </a:prstGeom>
          <a:ln w="15875">
            <a:solidFill>
              <a:srgbClr val="007A7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Прямая со стрелкой 95">
            <a:extLst>
              <a:ext uri="{FF2B5EF4-FFF2-40B4-BE49-F238E27FC236}">
                <a16:creationId xmlns:a16="http://schemas.microsoft.com/office/drawing/2014/main" xmlns="" id="{15E93B5F-63F9-B89E-3223-FADBC589C577}"/>
              </a:ext>
            </a:extLst>
          </p:cNvPr>
          <p:cNvCxnSpPr>
            <a:cxnSpLocks/>
          </p:cNvCxnSpPr>
          <p:nvPr/>
        </p:nvCxnSpPr>
        <p:spPr>
          <a:xfrm>
            <a:off x="2876454" y="3642360"/>
            <a:ext cx="0" cy="402677"/>
          </a:xfrm>
          <a:prstGeom prst="straightConnector1">
            <a:avLst/>
          </a:prstGeom>
          <a:ln w="15875">
            <a:solidFill>
              <a:srgbClr val="007A77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Прямая со стрелкой 96">
            <a:extLst>
              <a:ext uri="{FF2B5EF4-FFF2-40B4-BE49-F238E27FC236}">
                <a16:creationId xmlns:a16="http://schemas.microsoft.com/office/drawing/2014/main" xmlns="" id="{DE68CC5B-B5E4-1C7D-399F-57C261474DCB}"/>
              </a:ext>
            </a:extLst>
          </p:cNvPr>
          <p:cNvCxnSpPr>
            <a:cxnSpLocks/>
          </p:cNvCxnSpPr>
          <p:nvPr/>
        </p:nvCxnSpPr>
        <p:spPr>
          <a:xfrm>
            <a:off x="4481797" y="3642360"/>
            <a:ext cx="0" cy="402677"/>
          </a:xfrm>
          <a:prstGeom prst="straightConnector1">
            <a:avLst/>
          </a:prstGeom>
          <a:ln w="15875">
            <a:solidFill>
              <a:srgbClr val="007A77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Прямая со стрелкой 97">
            <a:extLst>
              <a:ext uri="{FF2B5EF4-FFF2-40B4-BE49-F238E27FC236}">
                <a16:creationId xmlns:a16="http://schemas.microsoft.com/office/drawing/2014/main" xmlns="" id="{FC095258-41B1-369A-1FAC-6878CC22BDFB}"/>
              </a:ext>
            </a:extLst>
          </p:cNvPr>
          <p:cNvCxnSpPr>
            <a:cxnSpLocks/>
          </p:cNvCxnSpPr>
          <p:nvPr/>
        </p:nvCxnSpPr>
        <p:spPr>
          <a:xfrm>
            <a:off x="5979795" y="3582976"/>
            <a:ext cx="0" cy="402677"/>
          </a:xfrm>
          <a:prstGeom prst="straightConnector1">
            <a:avLst/>
          </a:prstGeom>
          <a:ln w="15875">
            <a:solidFill>
              <a:srgbClr val="007A77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Прямая со стрелкой 98">
            <a:extLst>
              <a:ext uri="{FF2B5EF4-FFF2-40B4-BE49-F238E27FC236}">
                <a16:creationId xmlns:a16="http://schemas.microsoft.com/office/drawing/2014/main" xmlns="" id="{B476782B-6F6A-F3D1-FD09-70CB454B1A32}"/>
              </a:ext>
            </a:extLst>
          </p:cNvPr>
          <p:cNvCxnSpPr>
            <a:cxnSpLocks/>
          </p:cNvCxnSpPr>
          <p:nvPr/>
        </p:nvCxnSpPr>
        <p:spPr>
          <a:xfrm>
            <a:off x="7692483" y="3642360"/>
            <a:ext cx="0" cy="402677"/>
          </a:xfrm>
          <a:prstGeom prst="straightConnector1">
            <a:avLst/>
          </a:prstGeom>
          <a:ln w="15875">
            <a:solidFill>
              <a:srgbClr val="007A77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Прямая со стрелкой 99">
            <a:extLst>
              <a:ext uri="{FF2B5EF4-FFF2-40B4-BE49-F238E27FC236}">
                <a16:creationId xmlns:a16="http://schemas.microsoft.com/office/drawing/2014/main" xmlns="" id="{AC75A919-BAD2-335D-50B5-4575996BAF93}"/>
              </a:ext>
            </a:extLst>
          </p:cNvPr>
          <p:cNvCxnSpPr>
            <a:cxnSpLocks/>
          </p:cNvCxnSpPr>
          <p:nvPr/>
        </p:nvCxnSpPr>
        <p:spPr>
          <a:xfrm>
            <a:off x="9297826" y="3642360"/>
            <a:ext cx="0" cy="402677"/>
          </a:xfrm>
          <a:prstGeom prst="straightConnector1">
            <a:avLst/>
          </a:prstGeom>
          <a:ln w="15875">
            <a:solidFill>
              <a:srgbClr val="007A77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Прямая со стрелкой 100">
            <a:extLst>
              <a:ext uri="{FF2B5EF4-FFF2-40B4-BE49-F238E27FC236}">
                <a16:creationId xmlns:a16="http://schemas.microsoft.com/office/drawing/2014/main" xmlns="" id="{166943C3-1AD2-70A4-5E46-86CD8C2FF19B}"/>
              </a:ext>
            </a:extLst>
          </p:cNvPr>
          <p:cNvCxnSpPr>
            <a:cxnSpLocks/>
          </p:cNvCxnSpPr>
          <p:nvPr/>
        </p:nvCxnSpPr>
        <p:spPr>
          <a:xfrm>
            <a:off x="10903169" y="3642360"/>
            <a:ext cx="0" cy="402677"/>
          </a:xfrm>
          <a:prstGeom prst="straightConnector1">
            <a:avLst/>
          </a:prstGeom>
          <a:ln w="15875">
            <a:solidFill>
              <a:srgbClr val="007A77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Прямая со стрелкой 101">
            <a:extLst>
              <a:ext uri="{FF2B5EF4-FFF2-40B4-BE49-F238E27FC236}">
                <a16:creationId xmlns:a16="http://schemas.microsoft.com/office/drawing/2014/main" xmlns="" id="{88E7D216-9C3D-2495-18D6-4DDE71A82BB6}"/>
              </a:ext>
            </a:extLst>
          </p:cNvPr>
          <p:cNvCxnSpPr>
            <a:cxnSpLocks/>
          </p:cNvCxnSpPr>
          <p:nvPr/>
        </p:nvCxnSpPr>
        <p:spPr>
          <a:xfrm>
            <a:off x="2862760" y="2500224"/>
            <a:ext cx="0" cy="280492"/>
          </a:xfrm>
          <a:prstGeom prst="straightConnector1">
            <a:avLst/>
          </a:prstGeom>
          <a:ln w="15875">
            <a:solidFill>
              <a:srgbClr val="007A7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Прямая со стрелкой 102">
            <a:extLst>
              <a:ext uri="{FF2B5EF4-FFF2-40B4-BE49-F238E27FC236}">
                <a16:creationId xmlns:a16="http://schemas.microsoft.com/office/drawing/2014/main" xmlns="" id="{1467466C-1340-D3BD-9E73-3FB70FB39B5C}"/>
              </a:ext>
            </a:extLst>
          </p:cNvPr>
          <p:cNvCxnSpPr>
            <a:cxnSpLocks/>
          </p:cNvCxnSpPr>
          <p:nvPr/>
        </p:nvCxnSpPr>
        <p:spPr>
          <a:xfrm>
            <a:off x="4481797" y="2500224"/>
            <a:ext cx="0" cy="280492"/>
          </a:xfrm>
          <a:prstGeom prst="straightConnector1">
            <a:avLst/>
          </a:prstGeom>
          <a:ln w="15875">
            <a:solidFill>
              <a:srgbClr val="007A7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Прямая со стрелкой 103">
            <a:extLst>
              <a:ext uri="{FF2B5EF4-FFF2-40B4-BE49-F238E27FC236}">
                <a16:creationId xmlns:a16="http://schemas.microsoft.com/office/drawing/2014/main" xmlns="" id="{AE7F1734-7B32-2D35-83F4-E4E8A24A4B77}"/>
              </a:ext>
            </a:extLst>
          </p:cNvPr>
          <p:cNvCxnSpPr>
            <a:cxnSpLocks/>
          </p:cNvCxnSpPr>
          <p:nvPr/>
        </p:nvCxnSpPr>
        <p:spPr>
          <a:xfrm>
            <a:off x="5990988" y="2494676"/>
            <a:ext cx="0" cy="280492"/>
          </a:xfrm>
          <a:prstGeom prst="straightConnector1">
            <a:avLst/>
          </a:prstGeom>
          <a:ln w="15875">
            <a:solidFill>
              <a:srgbClr val="007A7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Прямая со стрелкой 104">
            <a:extLst>
              <a:ext uri="{FF2B5EF4-FFF2-40B4-BE49-F238E27FC236}">
                <a16:creationId xmlns:a16="http://schemas.microsoft.com/office/drawing/2014/main" xmlns="" id="{D9D5790F-B1A9-F52F-1749-AE3A30CDE0A0}"/>
              </a:ext>
            </a:extLst>
          </p:cNvPr>
          <p:cNvCxnSpPr>
            <a:cxnSpLocks/>
          </p:cNvCxnSpPr>
          <p:nvPr/>
        </p:nvCxnSpPr>
        <p:spPr>
          <a:xfrm>
            <a:off x="7704295" y="2500224"/>
            <a:ext cx="0" cy="280492"/>
          </a:xfrm>
          <a:prstGeom prst="straightConnector1">
            <a:avLst/>
          </a:prstGeom>
          <a:ln w="15875">
            <a:solidFill>
              <a:srgbClr val="007A7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Прямая со стрелкой 105">
            <a:extLst>
              <a:ext uri="{FF2B5EF4-FFF2-40B4-BE49-F238E27FC236}">
                <a16:creationId xmlns:a16="http://schemas.microsoft.com/office/drawing/2014/main" xmlns="" id="{06B75C3E-2EF3-F1EF-DDAB-58F955F44E99}"/>
              </a:ext>
            </a:extLst>
          </p:cNvPr>
          <p:cNvCxnSpPr>
            <a:cxnSpLocks/>
          </p:cNvCxnSpPr>
          <p:nvPr/>
        </p:nvCxnSpPr>
        <p:spPr>
          <a:xfrm>
            <a:off x="9297826" y="2500224"/>
            <a:ext cx="0" cy="280492"/>
          </a:xfrm>
          <a:prstGeom prst="straightConnector1">
            <a:avLst/>
          </a:prstGeom>
          <a:ln w="15875">
            <a:solidFill>
              <a:srgbClr val="007A7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Прямая со стрелкой 106">
            <a:extLst>
              <a:ext uri="{FF2B5EF4-FFF2-40B4-BE49-F238E27FC236}">
                <a16:creationId xmlns:a16="http://schemas.microsoft.com/office/drawing/2014/main" xmlns="" id="{DF86CEAA-6997-1B03-EEE0-AADAE4257DA3}"/>
              </a:ext>
            </a:extLst>
          </p:cNvPr>
          <p:cNvCxnSpPr>
            <a:cxnSpLocks/>
          </p:cNvCxnSpPr>
          <p:nvPr/>
        </p:nvCxnSpPr>
        <p:spPr>
          <a:xfrm>
            <a:off x="10913874" y="2500224"/>
            <a:ext cx="0" cy="280492"/>
          </a:xfrm>
          <a:prstGeom prst="straightConnector1">
            <a:avLst/>
          </a:prstGeom>
          <a:ln w="15875">
            <a:solidFill>
              <a:srgbClr val="007A7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0294823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400" b="0" dirty="0"/>
              <a:t>Студенческий Профсоюз ВолгГМУ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844824"/>
            <a:ext cx="7620000" cy="4351339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общественная  </a:t>
            </a:r>
            <a:r>
              <a:rPr lang="ru-RU" dirty="0"/>
              <a:t>организация, которая отстаивает и представляет  интересы студентов университета.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6096000" y="3284984"/>
            <a:ext cx="4495800" cy="3371850"/>
          </a:xfrm>
          <a:prstGeom prst="rect">
            <a:avLst/>
          </a:prstGeom>
        </p:spPr>
      </p:pic>
      <p:pic>
        <p:nvPicPr>
          <p:cNvPr id="2050" name="Picture 2" descr="Символы Профсоюза | Тамбовская областная организация профсоюза работников  здравоохранения РФ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738282" y="4143380"/>
            <a:ext cx="4114800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5660735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400" b="0" dirty="0"/>
              <a:t>Основные направления работы профсоюза: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ru-RU" sz="3200" dirty="0"/>
              <a:t>- информационное</a:t>
            </a:r>
          </a:p>
          <a:p>
            <a:pPr lvl="0"/>
            <a:r>
              <a:rPr lang="ru-RU" sz="3200" dirty="0"/>
              <a:t> -социально-экономическое</a:t>
            </a:r>
          </a:p>
          <a:p>
            <a:pPr lvl="0"/>
            <a:r>
              <a:rPr lang="ru-RU" sz="3200" dirty="0"/>
              <a:t>- учебное</a:t>
            </a:r>
          </a:p>
          <a:p>
            <a:r>
              <a:rPr lang="ru-RU" sz="3200" dirty="0"/>
              <a:t>- спортивно-массовое </a:t>
            </a:r>
          </a:p>
          <a:p>
            <a:r>
              <a:rPr lang="ru-RU" sz="3200" dirty="0"/>
              <a:t>- культурно-массовое </a:t>
            </a:r>
          </a:p>
          <a:p>
            <a:r>
              <a:rPr lang="ru-RU" sz="3200" dirty="0"/>
              <a:t>- организационно-массовое</a:t>
            </a:r>
          </a:p>
        </p:txBody>
      </p:sp>
    </p:spTree>
    <p:extLst>
      <p:ext uri="{BB962C8B-B14F-4D97-AF65-F5344CB8AC3E}">
        <p14:creationId xmlns:p14="http://schemas.microsoft.com/office/powerpoint/2010/main" xmlns="" val="10789022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3" y="383962"/>
            <a:ext cx="8305797" cy="1211307"/>
          </a:xfrm>
        </p:spPr>
        <p:txBody>
          <a:bodyPr>
            <a:noAutofit/>
          </a:bodyPr>
          <a:lstStyle/>
          <a:p>
            <a:r>
              <a:rPr lang="ru-RU" sz="4400" b="0" spc="-10" dirty="0">
                <a:solidFill>
                  <a:srgbClr val="078876"/>
                </a:solidFill>
              </a:rPr>
              <a:t>Зачем нужен профсоюз студентам?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3" y="2057400"/>
            <a:ext cx="10515600" cy="435133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/>
              <a:t>Он дает тебе следующие возможности:</a:t>
            </a:r>
          </a:p>
          <a:p>
            <a:pPr marL="0" indent="0">
              <a:buNone/>
            </a:pPr>
            <a:endParaRPr lang="ru-RU" b="1" dirty="0"/>
          </a:p>
          <a:p>
            <a:pPr marL="514350" indent="-514350">
              <a:buAutoNum type="arabicPeriod"/>
            </a:pPr>
            <a:r>
              <a:rPr lang="ru-RU" dirty="0"/>
              <a:t>Возможность защитить свои права</a:t>
            </a:r>
          </a:p>
          <a:p>
            <a:pPr marL="514350" indent="-514350">
              <a:buAutoNum type="arabicPeriod"/>
            </a:pPr>
            <a:r>
              <a:rPr lang="ru-RU" dirty="0"/>
              <a:t>Возможность получать материальную поддержку</a:t>
            </a:r>
          </a:p>
          <a:p>
            <a:pPr marL="514350" indent="-514350">
              <a:buAutoNum type="arabicPeriod"/>
            </a:pPr>
            <a:r>
              <a:rPr lang="ru-RU" dirty="0"/>
              <a:t>Возможность пользоваться льготами</a:t>
            </a:r>
          </a:p>
          <a:p>
            <a:pPr marL="514350" indent="-514350">
              <a:buAutoNum type="arabicPeriod"/>
            </a:pPr>
            <a:r>
              <a:rPr lang="ru-RU" dirty="0"/>
              <a:t>Возможность развить организаторские способности</a:t>
            </a:r>
          </a:p>
          <a:p>
            <a:pPr marL="514350" indent="-514350">
              <a:buAutoNum type="arabicPeriod"/>
            </a:pPr>
            <a:r>
              <a:rPr lang="ru-RU" dirty="0"/>
              <a:t>Возможность развить свой творческий потенциал</a:t>
            </a:r>
          </a:p>
        </p:txBody>
      </p:sp>
    </p:spTree>
    <p:extLst>
      <p:ext uri="{BB962C8B-B14F-4D97-AF65-F5344CB8AC3E}">
        <p14:creationId xmlns:p14="http://schemas.microsoft.com/office/powerpoint/2010/main" xmlns="" val="24063485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3" y="383962"/>
            <a:ext cx="8305797" cy="1211307"/>
          </a:xfrm>
        </p:spPr>
        <p:txBody>
          <a:bodyPr>
            <a:noAutofit/>
          </a:bodyPr>
          <a:lstStyle/>
          <a:p>
            <a:r>
              <a:rPr lang="ru-RU" sz="4400" b="0" spc="-10" dirty="0"/>
              <a:t>Обязанности члена профсоюза:</a:t>
            </a:r>
            <a:endParaRPr lang="ru-RU" sz="4400" b="0" spc="-10" dirty="0">
              <a:solidFill>
                <a:srgbClr val="078876"/>
              </a:solidFill>
            </a:endParaRPr>
          </a:p>
        </p:txBody>
      </p:sp>
      <p:sp>
        <p:nvSpPr>
          <p:cNvPr id="4" name="Объект 2"/>
          <p:cNvSpPr>
            <a:spLocks noGrp="1"/>
          </p:cNvSpPr>
          <p:nvPr>
            <p:ph idx="1"/>
          </p:nvPr>
        </p:nvSpPr>
        <p:spPr>
          <a:xfrm>
            <a:off x="838203" y="2057400"/>
            <a:ext cx="10515600" cy="4351339"/>
          </a:xfrm>
        </p:spPr>
        <p:txBody>
          <a:bodyPr>
            <a:normAutofit fontScale="92500" lnSpcReduction="20000"/>
          </a:bodyPr>
          <a:lstStyle/>
          <a:p>
            <a:r>
              <a:rPr lang="ru-RU" dirty="0"/>
              <a:t>Соблюдать устав профсоюза,</a:t>
            </a:r>
          </a:p>
          <a:p>
            <a:r>
              <a:rPr lang="ru-RU" dirty="0"/>
              <a:t>Выполнять возложенные на него профсоюзные обязанности и поручения,</a:t>
            </a:r>
          </a:p>
          <a:p>
            <a:r>
              <a:rPr lang="ru-RU" dirty="0"/>
              <a:t>Участвовать в работе первичной организации профсоюза,</a:t>
            </a:r>
          </a:p>
          <a:p>
            <a:r>
              <a:rPr lang="ru-RU" dirty="0"/>
              <a:t>Выполнять решения органов профсоюза,</a:t>
            </a:r>
          </a:p>
          <a:p>
            <a:r>
              <a:rPr lang="ru-RU" dirty="0"/>
              <a:t>Заботиться об авторитете первичной, территориальной организаций профсоюза,</a:t>
            </a:r>
          </a:p>
          <a:p>
            <a:r>
              <a:rPr lang="ru-RU" dirty="0"/>
              <a:t>Не допускать действий, противоречащих уставу</a:t>
            </a:r>
          </a:p>
          <a:p>
            <a:r>
              <a:rPr lang="ru-RU" dirty="0"/>
              <a:t>Уплачивать ежемесячно, в установленном размере и порядке, членские взносы</a:t>
            </a:r>
          </a:p>
          <a:p>
            <a:r>
              <a:rPr lang="ru-RU" dirty="0"/>
              <a:t>Поддерживать и участвовать в коллективных действиях профсоюза, направленных на защиту социально- экономических прав ее членов</a:t>
            </a:r>
          </a:p>
          <a:p>
            <a:r>
              <a:rPr lang="ru-RU" dirty="0"/>
              <a:t>Не допускать действий (бездействия), наносящих вред профсоюзу</a:t>
            </a:r>
          </a:p>
        </p:txBody>
      </p:sp>
    </p:spTree>
    <p:extLst>
      <p:ext uri="{BB962C8B-B14F-4D97-AF65-F5344CB8AC3E}">
        <p14:creationId xmlns:p14="http://schemas.microsoft.com/office/powerpoint/2010/main" xmlns="" val="32376288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3" y="383962"/>
            <a:ext cx="8305797" cy="1211307"/>
          </a:xfrm>
        </p:spPr>
        <p:txBody>
          <a:bodyPr>
            <a:noAutofit/>
          </a:bodyPr>
          <a:lstStyle/>
          <a:p>
            <a:r>
              <a:rPr lang="ru-RU" sz="4400" b="0" spc="-10" dirty="0">
                <a:solidFill>
                  <a:srgbClr val="078876"/>
                </a:solidFill>
              </a:rPr>
              <a:t>Профсоюзный взнос</a:t>
            </a:r>
            <a:endParaRPr lang="ru-RU" sz="4400" b="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3" y="1595269"/>
            <a:ext cx="10515600" cy="4813470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b="1" dirty="0"/>
              <a:t>На отчетно-выборной конференции 28.05.2019 был установлен</a:t>
            </a:r>
          </a:p>
          <a:p>
            <a:pPr marL="0" indent="0">
              <a:buNone/>
            </a:pPr>
            <a:r>
              <a:rPr lang="ru-RU" b="1" dirty="0"/>
              <a:t>размер </a:t>
            </a:r>
            <a:r>
              <a:rPr lang="ru-RU" b="1" dirty="0" err="1"/>
              <a:t>профвзноса</a:t>
            </a:r>
            <a:r>
              <a:rPr lang="ru-RU" b="1" dirty="0"/>
              <a:t> 2,5%.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/>
              <a:t>На что идет </a:t>
            </a:r>
            <a:r>
              <a:rPr lang="ru-RU" dirty="0" err="1"/>
              <a:t>профвзнос</a:t>
            </a:r>
            <a:r>
              <a:rPr lang="ru-RU" dirty="0"/>
              <a:t>:</a:t>
            </a:r>
          </a:p>
          <a:p>
            <a:r>
              <a:rPr lang="ru-RU" dirty="0"/>
              <a:t>Организация культурно-массовых мероприятий для студентов (Новый год, 8 марта, День студента, День первокурсника и др.);</a:t>
            </a:r>
          </a:p>
          <a:p>
            <a:r>
              <a:rPr lang="ru-RU" dirty="0"/>
              <a:t>организация экскурсий, </a:t>
            </a:r>
            <a:r>
              <a:rPr lang="ru-RU" dirty="0" err="1"/>
              <a:t>квизов</a:t>
            </a:r>
            <a:r>
              <a:rPr lang="ru-RU" dirty="0"/>
              <a:t>, </a:t>
            </a:r>
            <a:r>
              <a:rPr lang="ru-RU" dirty="0" err="1"/>
              <a:t>квестов</a:t>
            </a:r>
            <a:endParaRPr lang="ru-RU" dirty="0"/>
          </a:p>
          <a:p>
            <a:r>
              <a:rPr lang="ru-RU" dirty="0"/>
              <a:t>покупка билетов в театры, кино и </a:t>
            </a:r>
            <a:r>
              <a:rPr lang="ru-RU" dirty="0" err="1"/>
              <a:t>др</a:t>
            </a:r>
            <a:r>
              <a:rPr lang="ru-RU" dirty="0"/>
              <a:t>;</a:t>
            </a:r>
          </a:p>
          <a:p>
            <a:r>
              <a:rPr lang="ru-RU" dirty="0"/>
              <a:t>Организация спортивно-массовых мероприятий: оплата катка «Новое  поколение», велопробегов, </a:t>
            </a:r>
            <a:r>
              <a:rPr lang="ru-RU" dirty="0" err="1"/>
              <a:t>лазертага</a:t>
            </a:r>
            <a:r>
              <a:rPr lang="ru-RU" dirty="0"/>
              <a:t>, спартакиады студентов;</a:t>
            </a:r>
          </a:p>
          <a:p>
            <a:r>
              <a:rPr lang="ru-RU" dirty="0" err="1"/>
              <a:t>Профскифдка</a:t>
            </a:r>
            <a:r>
              <a:rPr lang="ru-RU" dirty="0"/>
              <a:t> за абонемент в бассейн и тренажерный зал ФОК «</a:t>
            </a:r>
            <a:r>
              <a:rPr lang="ru-RU" dirty="0" err="1"/>
              <a:t>Волгамед</a:t>
            </a:r>
            <a:r>
              <a:rPr lang="ru-RU" dirty="0"/>
              <a:t>» (45%);</a:t>
            </a:r>
          </a:p>
          <a:p>
            <a:r>
              <a:rPr lang="ru-RU" dirty="0"/>
              <a:t>Материальная помощь студентам-членам профсоюза;</a:t>
            </a:r>
          </a:p>
          <a:p>
            <a:r>
              <a:rPr lang="ru-RU" dirty="0"/>
              <a:t>Премирование студентов-членов профсоюза;</a:t>
            </a:r>
          </a:p>
          <a:p>
            <a:r>
              <a:rPr lang="ru-RU" dirty="0"/>
              <a:t>Призы участникам творческих, интеллектуальных конкурсов, форумов, спартакиад, олимпиад;</a:t>
            </a:r>
          </a:p>
          <a:p>
            <a:r>
              <a:rPr lang="ru-RU" dirty="0"/>
              <a:t>Оздоровление.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991600" y="1752600"/>
            <a:ext cx="2762944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275898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9"/>
          <p:cNvSpPr/>
          <p:nvPr/>
        </p:nvSpPr>
        <p:spPr>
          <a:xfrm>
            <a:off x="4378542" y="-3420"/>
            <a:ext cx="3297718" cy="6858000"/>
          </a:xfrm>
          <a:custGeom>
            <a:avLst/>
            <a:gdLst/>
            <a:ahLst/>
            <a:cxnLst/>
            <a:rect l="l" t="t" r="r" b="b"/>
            <a:pathLst>
              <a:path w="2456815" h="6858000">
                <a:moveTo>
                  <a:pt x="2211070" y="0"/>
                </a:moveTo>
                <a:lnTo>
                  <a:pt x="245617" y="0"/>
                </a:lnTo>
                <a:lnTo>
                  <a:pt x="196121" y="4990"/>
                </a:lnTo>
                <a:lnTo>
                  <a:pt x="150018" y="19303"/>
                </a:lnTo>
                <a:lnTo>
                  <a:pt x="108297" y="41951"/>
                </a:lnTo>
                <a:lnTo>
                  <a:pt x="71945" y="71945"/>
                </a:lnTo>
                <a:lnTo>
                  <a:pt x="41951" y="108297"/>
                </a:lnTo>
                <a:lnTo>
                  <a:pt x="19303" y="150018"/>
                </a:lnTo>
                <a:lnTo>
                  <a:pt x="4990" y="196121"/>
                </a:lnTo>
                <a:lnTo>
                  <a:pt x="0" y="245618"/>
                </a:lnTo>
                <a:lnTo>
                  <a:pt x="0" y="6612331"/>
                </a:lnTo>
                <a:lnTo>
                  <a:pt x="4990" y="6661841"/>
                </a:lnTo>
                <a:lnTo>
                  <a:pt x="19303" y="6707955"/>
                </a:lnTo>
                <a:lnTo>
                  <a:pt x="41951" y="6749686"/>
                </a:lnTo>
                <a:lnTo>
                  <a:pt x="71945" y="6786044"/>
                </a:lnTo>
                <a:lnTo>
                  <a:pt x="108297" y="6816042"/>
                </a:lnTo>
                <a:lnTo>
                  <a:pt x="150018" y="6838693"/>
                </a:lnTo>
                <a:lnTo>
                  <a:pt x="196121" y="6853008"/>
                </a:lnTo>
                <a:lnTo>
                  <a:pt x="245617" y="6857999"/>
                </a:lnTo>
                <a:lnTo>
                  <a:pt x="2211070" y="6857999"/>
                </a:lnTo>
                <a:lnTo>
                  <a:pt x="2260566" y="6853008"/>
                </a:lnTo>
                <a:lnTo>
                  <a:pt x="2306669" y="6838693"/>
                </a:lnTo>
                <a:lnTo>
                  <a:pt x="2348390" y="6816042"/>
                </a:lnTo>
                <a:lnTo>
                  <a:pt x="2384742" y="6786044"/>
                </a:lnTo>
                <a:lnTo>
                  <a:pt x="2414736" y="6749686"/>
                </a:lnTo>
                <a:lnTo>
                  <a:pt x="2437383" y="6707955"/>
                </a:lnTo>
                <a:lnTo>
                  <a:pt x="2451697" y="6661841"/>
                </a:lnTo>
                <a:lnTo>
                  <a:pt x="2456687" y="6612331"/>
                </a:lnTo>
                <a:lnTo>
                  <a:pt x="2456687" y="245618"/>
                </a:lnTo>
                <a:lnTo>
                  <a:pt x="2451697" y="196121"/>
                </a:lnTo>
                <a:lnTo>
                  <a:pt x="2437383" y="150018"/>
                </a:lnTo>
                <a:lnTo>
                  <a:pt x="2414736" y="108297"/>
                </a:lnTo>
                <a:lnTo>
                  <a:pt x="2384742" y="71945"/>
                </a:lnTo>
                <a:lnTo>
                  <a:pt x="2348390" y="41951"/>
                </a:lnTo>
                <a:lnTo>
                  <a:pt x="2306669" y="19303"/>
                </a:lnTo>
                <a:lnTo>
                  <a:pt x="2260566" y="4990"/>
                </a:lnTo>
                <a:lnTo>
                  <a:pt x="2211070" y="0"/>
                </a:lnTo>
                <a:close/>
              </a:path>
            </a:pathLst>
          </a:custGeom>
          <a:solidFill>
            <a:srgbClr val="E5C47F"/>
          </a:solidFill>
        </p:spPr>
        <p:txBody>
          <a:bodyPr wrap="square" lIns="0" tIns="0" rIns="0" bIns="0" rtlCol="0"/>
          <a:lstStyle/>
          <a:p>
            <a:pPr algn="ctr"/>
            <a:endParaRPr sz="1600">
              <a:solidFill>
                <a:srgbClr val="078876"/>
              </a:solidFill>
              <a:latin typeface="PT Sans" panose="020B0503020203020204" pitchFamily="34" charset="-52"/>
            </a:endParaRPr>
          </a:p>
        </p:txBody>
      </p:sp>
      <p:sp>
        <p:nvSpPr>
          <p:cNvPr id="40" name="Скругленный прямоугольник 39"/>
          <p:cNvSpPr/>
          <p:nvPr/>
        </p:nvSpPr>
        <p:spPr>
          <a:xfrm>
            <a:off x="4543075" y="1935375"/>
            <a:ext cx="3006074" cy="1532960"/>
          </a:xfrm>
          <a:prstGeom prst="roundRect">
            <a:avLst/>
          </a:prstGeom>
          <a:solidFill>
            <a:srgbClr val="0788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  <a:endParaRPr lang="ru-RU" dirty="0"/>
          </a:p>
        </p:txBody>
      </p:sp>
      <p:sp>
        <p:nvSpPr>
          <p:cNvPr id="42" name="Скругленный прямоугольник 41"/>
          <p:cNvSpPr/>
          <p:nvPr/>
        </p:nvSpPr>
        <p:spPr>
          <a:xfrm>
            <a:off x="4524364" y="3571203"/>
            <a:ext cx="3006074" cy="1487393"/>
          </a:xfrm>
          <a:prstGeom prst="roundRect">
            <a:avLst/>
          </a:prstGeom>
          <a:solidFill>
            <a:srgbClr val="0788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  <a:endParaRPr lang="ru-RU" dirty="0"/>
          </a:p>
        </p:txBody>
      </p:sp>
      <p:sp>
        <p:nvSpPr>
          <p:cNvPr id="43" name="Скругленный прямоугольник 42"/>
          <p:cNvSpPr/>
          <p:nvPr/>
        </p:nvSpPr>
        <p:spPr>
          <a:xfrm>
            <a:off x="4524364" y="5201059"/>
            <a:ext cx="3006074" cy="1428736"/>
          </a:xfrm>
          <a:prstGeom prst="roundRect">
            <a:avLst/>
          </a:prstGeom>
          <a:solidFill>
            <a:srgbClr val="0788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95580" marR="182880" algn="ctr">
              <a:spcBef>
                <a:spcPts val="250"/>
              </a:spcBef>
            </a:pPr>
            <a:r>
              <a:rPr lang="ru-RU" b="1" spc="-10" dirty="0">
                <a:solidFill>
                  <a:srgbClr val="E5C47F"/>
                </a:solidFill>
                <a:latin typeface="PT Sans" panose="020B0503020203020204" pitchFamily="34" charset="-52"/>
                <a:cs typeface="Times New Roman"/>
              </a:rPr>
              <a:t>Инф</a:t>
            </a:r>
            <a:r>
              <a:rPr lang="ru-RU" b="1" dirty="0">
                <a:solidFill>
                  <a:srgbClr val="E5C47F"/>
                </a:solidFill>
                <a:latin typeface="PT Sans" panose="020B0503020203020204" pitchFamily="34" charset="-52"/>
                <a:cs typeface="Times New Roman"/>
              </a:rPr>
              <a:t>о</a:t>
            </a:r>
            <a:r>
              <a:rPr lang="ru-RU" b="1" spc="-10" dirty="0">
                <a:solidFill>
                  <a:srgbClr val="E5C47F"/>
                </a:solidFill>
                <a:latin typeface="PT Sans" panose="020B0503020203020204" pitchFamily="34" charset="-52"/>
                <a:cs typeface="Times New Roman"/>
              </a:rPr>
              <a:t>р</a:t>
            </a:r>
            <a:r>
              <a:rPr lang="ru-RU" b="1" dirty="0">
                <a:solidFill>
                  <a:srgbClr val="E5C47F"/>
                </a:solidFill>
                <a:latin typeface="PT Sans" panose="020B0503020203020204" pitchFamily="34" charset="-52"/>
                <a:cs typeface="Times New Roman"/>
              </a:rPr>
              <a:t>ма</a:t>
            </a:r>
            <a:r>
              <a:rPr lang="ru-RU" b="1" spc="-5" dirty="0">
                <a:solidFill>
                  <a:srgbClr val="E5C47F"/>
                </a:solidFill>
                <a:latin typeface="PT Sans" panose="020B0503020203020204" pitchFamily="34" charset="-52"/>
                <a:cs typeface="Times New Roman"/>
              </a:rPr>
              <a:t>ц</a:t>
            </a:r>
            <a:r>
              <a:rPr lang="ru-RU" b="1" spc="-10" dirty="0">
                <a:solidFill>
                  <a:srgbClr val="E5C47F"/>
                </a:solidFill>
                <a:latin typeface="PT Sans" panose="020B0503020203020204" pitchFamily="34" charset="-52"/>
                <a:cs typeface="Times New Roman"/>
              </a:rPr>
              <a:t>и</a:t>
            </a:r>
            <a:r>
              <a:rPr lang="ru-RU" b="1" dirty="0">
                <a:solidFill>
                  <a:srgbClr val="E5C47F"/>
                </a:solidFill>
                <a:latin typeface="PT Sans" panose="020B0503020203020204" pitchFamily="34" charset="-52"/>
                <a:cs typeface="Times New Roman"/>
              </a:rPr>
              <a:t>о</a:t>
            </a:r>
            <a:r>
              <a:rPr lang="ru-RU" b="1" spc="-5" dirty="0">
                <a:solidFill>
                  <a:srgbClr val="E5C47F"/>
                </a:solidFill>
                <a:latin typeface="PT Sans" panose="020B0503020203020204" pitchFamily="34" charset="-52"/>
                <a:cs typeface="Times New Roman"/>
              </a:rPr>
              <a:t>н</a:t>
            </a:r>
            <a:r>
              <a:rPr lang="ru-RU" b="1" spc="-10" dirty="0">
                <a:solidFill>
                  <a:srgbClr val="E5C47F"/>
                </a:solidFill>
                <a:latin typeface="PT Sans" panose="020B0503020203020204" pitchFamily="34" charset="-52"/>
                <a:cs typeface="Times New Roman"/>
              </a:rPr>
              <a:t>н</a:t>
            </a:r>
            <a:r>
              <a:rPr lang="ru-RU" b="1" dirty="0">
                <a:solidFill>
                  <a:srgbClr val="E5C47F"/>
                </a:solidFill>
                <a:latin typeface="PT Sans" panose="020B0503020203020204" pitchFamily="34" charset="-52"/>
                <a:cs typeface="Times New Roman"/>
              </a:rPr>
              <a:t>ое </a:t>
            </a:r>
          </a:p>
          <a:p>
            <a:pPr marL="195580" marR="182880" algn="ctr">
              <a:spcBef>
                <a:spcPts val="250"/>
              </a:spcBef>
            </a:pPr>
            <a:r>
              <a:rPr lang="ru-RU" b="1" dirty="0">
                <a:solidFill>
                  <a:srgbClr val="E5C47F"/>
                </a:solidFill>
                <a:latin typeface="PT Sans" panose="020B0503020203020204" pitchFamily="34" charset="-52"/>
                <a:cs typeface="Times New Roman"/>
              </a:rPr>
              <a:t>направление </a:t>
            </a:r>
          </a:p>
          <a:p>
            <a:pPr marL="195580" marR="182880" algn="ctr">
              <a:spcBef>
                <a:spcPts val="250"/>
              </a:spcBef>
            </a:pPr>
            <a:r>
              <a:rPr lang="ru-RU" b="1" spc="-5" dirty="0">
                <a:solidFill>
                  <a:schemeClr val="tx1"/>
                </a:solidFill>
                <a:latin typeface="PT Sans" panose="020B0503020203020204" pitchFamily="34" charset="-52"/>
                <a:cs typeface="Times New Roman"/>
              </a:rPr>
              <a:t>Баранова Тамара</a:t>
            </a:r>
            <a:endParaRPr lang="ru-RU" dirty="0">
              <a:solidFill>
                <a:srgbClr val="078876"/>
              </a:solidFill>
              <a:latin typeface="PT Sans" panose="020B0503020203020204" pitchFamily="34" charset="-52"/>
              <a:cs typeface="Times New Roman"/>
            </a:endParaRPr>
          </a:p>
        </p:txBody>
      </p:sp>
      <p:sp>
        <p:nvSpPr>
          <p:cNvPr id="39" name="object 9"/>
          <p:cNvSpPr/>
          <p:nvPr/>
        </p:nvSpPr>
        <p:spPr>
          <a:xfrm>
            <a:off x="8077200" y="0"/>
            <a:ext cx="2856501" cy="6858000"/>
          </a:xfrm>
          <a:custGeom>
            <a:avLst/>
            <a:gdLst/>
            <a:ahLst/>
            <a:cxnLst/>
            <a:rect l="l" t="t" r="r" b="b"/>
            <a:pathLst>
              <a:path w="2456815" h="6858000">
                <a:moveTo>
                  <a:pt x="2211070" y="0"/>
                </a:moveTo>
                <a:lnTo>
                  <a:pt x="245617" y="0"/>
                </a:lnTo>
                <a:lnTo>
                  <a:pt x="196121" y="4990"/>
                </a:lnTo>
                <a:lnTo>
                  <a:pt x="150018" y="19303"/>
                </a:lnTo>
                <a:lnTo>
                  <a:pt x="108297" y="41951"/>
                </a:lnTo>
                <a:lnTo>
                  <a:pt x="71945" y="71945"/>
                </a:lnTo>
                <a:lnTo>
                  <a:pt x="41951" y="108297"/>
                </a:lnTo>
                <a:lnTo>
                  <a:pt x="19303" y="150018"/>
                </a:lnTo>
                <a:lnTo>
                  <a:pt x="4990" y="196121"/>
                </a:lnTo>
                <a:lnTo>
                  <a:pt x="0" y="245618"/>
                </a:lnTo>
                <a:lnTo>
                  <a:pt x="0" y="6612331"/>
                </a:lnTo>
                <a:lnTo>
                  <a:pt x="4990" y="6661841"/>
                </a:lnTo>
                <a:lnTo>
                  <a:pt x="19303" y="6707955"/>
                </a:lnTo>
                <a:lnTo>
                  <a:pt x="41951" y="6749686"/>
                </a:lnTo>
                <a:lnTo>
                  <a:pt x="71945" y="6786044"/>
                </a:lnTo>
                <a:lnTo>
                  <a:pt x="108297" y="6816042"/>
                </a:lnTo>
                <a:lnTo>
                  <a:pt x="150018" y="6838693"/>
                </a:lnTo>
                <a:lnTo>
                  <a:pt x="196121" y="6853008"/>
                </a:lnTo>
                <a:lnTo>
                  <a:pt x="245617" y="6857999"/>
                </a:lnTo>
                <a:lnTo>
                  <a:pt x="2211070" y="6857999"/>
                </a:lnTo>
                <a:lnTo>
                  <a:pt x="2260566" y="6853008"/>
                </a:lnTo>
                <a:lnTo>
                  <a:pt x="2306669" y="6838693"/>
                </a:lnTo>
                <a:lnTo>
                  <a:pt x="2348390" y="6816042"/>
                </a:lnTo>
                <a:lnTo>
                  <a:pt x="2384742" y="6786044"/>
                </a:lnTo>
                <a:lnTo>
                  <a:pt x="2414736" y="6749686"/>
                </a:lnTo>
                <a:lnTo>
                  <a:pt x="2437383" y="6707955"/>
                </a:lnTo>
                <a:lnTo>
                  <a:pt x="2451697" y="6661841"/>
                </a:lnTo>
                <a:lnTo>
                  <a:pt x="2456687" y="6612331"/>
                </a:lnTo>
                <a:lnTo>
                  <a:pt x="2456687" y="245618"/>
                </a:lnTo>
                <a:lnTo>
                  <a:pt x="2451697" y="196121"/>
                </a:lnTo>
                <a:lnTo>
                  <a:pt x="2437383" y="150018"/>
                </a:lnTo>
                <a:lnTo>
                  <a:pt x="2414736" y="108297"/>
                </a:lnTo>
                <a:lnTo>
                  <a:pt x="2384742" y="71945"/>
                </a:lnTo>
                <a:lnTo>
                  <a:pt x="2348390" y="41951"/>
                </a:lnTo>
                <a:lnTo>
                  <a:pt x="2306669" y="19303"/>
                </a:lnTo>
                <a:lnTo>
                  <a:pt x="2260566" y="4990"/>
                </a:lnTo>
                <a:lnTo>
                  <a:pt x="2211070" y="0"/>
                </a:lnTo>
                <a:close/>
              </a:path>
            </a:pathLst>
          </a:custGeom>
          <a:solidFill>
            <a:srgbClr val="E5C47F"/>
          </a:solidFill>
        </p:spPr>
        <p:txBody>
          <a:bodyPr wrap="square" lIns="0" tIns="0" rIns="0" bIns="0" rtlCol="0"/>
          <a:lstStyle/>
          <a:p>
            <a:pPr algn="ctr"/>
            <a:endParaRPr sz="1600">
              <a:solidFill>
                <a:srgbClr val="078876"/>
              </a:solidFill>
              <a:latin typeface="PT Sans" panose="020B0503020203020204" pitchFamily="34" charset="-52"/>
            </a:endParaRPr>
          </a:p>
        </p:txBody>
      </p:sp>
      <p:sp>
        <p:nvSpPr>
          <p:cNvPr id="38" name="object 9"/>
          <p:cNvSpPr/>
          <p:nvPr/>
        </p:nvSpPr>
        <p:spPr>
          <a:xfrm>
            <a:off x="948665" y="-3420"/>
            <a:ext cx="2915021" cy="6858000"/>
          </a:xfrm>
          <a:custGeom>
            <a:avLst/>
            <a:gdLst/>
            <a:ahLst/>
            <a:cxnLst/>
            <a:rect l="l" t="t" r="r" b="b"/>
            <a:pathLst>
              <a:path w="2456815" h="6858000">
                <a:moveTo>
                  <a:pt x="2211070" y="0"/>
                </a:moveTo>
                <a:lnTo>
                  <a:pt x="245617" y="0"/>
                </a:lnTo>
                <a:lnTo>
                  <a:pt x="196121" y="4990"/>
                </a:lnTo>
                <a:lnTo>
                  <a:pt x="150018" y="19303"/>
                </a:lnTo>
                <a:lnTo>
                  <a:pt x="108297" y="41951"/>
                </a:lnTo>
                <a:lnTo>
                  <a:pt x="71945" y="71945"/>
                </a:lnTo>
                <a:lnTo>
                  <a:pt x="41951" y="108297"/>
                </a:lnTo>
                <a:lnTo>
                  <a:pt x="19303" y="150018"/>
                </a:lnTo>
                <a:lnTo>
                  <a:pt x="4990" y="196121"/>
                </a:lnTo>
                <a:lnTo>
                  <a:pt x="0" y="245618"/>
                </a:lnTo>
                <a:lnTo>
                  <a:pt x="0" y="6612331"/>
                </a:lnTo>
                <a:lnTo>
                  <a:pt x="4990" y="6661841"/>
                </a:lnTo>
                <a:lnTo>
                  <a:pt x="19303" y="6707955"/>
                </a:lnTo>
                <a:lnTo>
                  <a:pt x="41951" y="6749686"/>
                </a:lnTo>
                <a:lnTo>
                  <a:pt x="71945" y="6786044"/>
                </a:lnTo>
                <a:lnTo>
                  <a:pt x="108297" y="6816042"/>
                </a:lnTo>
                <a:lnTo>
                  <a:pt x="150018" y="6838693"/>
                </a:lnTo>
                <a:lnTo>
                  <a:pt x="196121" y="6853008"/>
                </a:lnTo>
                <a:lnTo>
                  <a:pt x="245617" y="6857999"/>
                </a:lnTo>
                <a:lnTo>
                  <a:pt x="2211070" y="6857999"/>
                </a:lnTo>
                <a:lnTo>
                  <a:pt x="2260566" y="6853008"/>
                </a:lnTo>
                <a:lnTo>
                  <a:pt x="2306669" y="6838693"/>
                </a:lnTo>
                <a:lnTo>
                  <a:pt x="2348390" y="6816042"/>
                </a:lnTo>
                <a:lnTo>
                  <a:pt x="2384742" y="6786044"/>
                </a:lnTo>
                <a:lnTo>
                  <a:pt x="2414736" y="6749686"/>
                </a:lnTo>
                <a:lnTo>
                  <a:pt x="2437383" y="6707955"/>
                </a:lnTo>
                <a:lnTo>
                  <a:pt x="2451697" y="6661841"/>
                </a:lnTo>
                <a:lnTo>
                  <a:pt x="2456687" y="6612331"/>
                </a:lnTo>
                <a:lnTo>
                  <a:pt x="2456687" y="245618"/>
                </a:lnTo>
                <a:lnTo>
                  <a:pt x="2451697" y="196121"/>
                </a:lnTo>
                <a:lnTo>
                  <a:pt x="2437383" y="150018"/>
                </a:lnTo>
                <a:lnTo>
                  <a:pt x="2414736" y="108297"/>
                </a:lnTo>
                <a:lnTo>
                  <a:pt x="2384742" y="71945"/>
                </a:lnTo>
                <a:lnTo>
                  <a:pt x="2348390" y="41951"/>
                </a:lnTo>
                <a:lnTo>
                  <a:pt x="2306669" y="19303"/>
                </a:lnTo>
                <a:lnTo>
                  <a:pt x="2260566" y="4990"/>
                </a:lnTo>
                <a:lnTo>
                  <a:pt x="2211070" y="0"/>
                </a:lnTo>
                <a:close/>
              </a:path>
            </a:pathLst>
          </a:custGeom>
          <a:solidFill>
            <a:srgbClr val="E5C47F"/>
          </a:solidFill>
        </p:spPr>
        <p:txBody>
          <a:bodyPr wrap="square" lIns="0" tIns="0" rIns="0" bIns="0" rtlCol="0"/>
          <a:lstStyle/>
          <a:p>
            <a:pPr algn="ctr"/>
            <a:endParaRPr sz="1600">
              <a:solidFill>
                <a:srgbClr val="078876"/>
              </a:solidFill>
              <a:latin typeface="PT Sans" panose="020B0503020203020204" pitchFamily="34" charset="-52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154310" y="441402"/>
            <a:ext cx="2570731" cy="1196481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algn="ctr">
              <a:spcBef>
                <a:spcPts val="90"/>
              </a:spcBef>
            </a:pPr>
            <a:r>
              <a:rPr b="1" spc="-5" dirty="0">
                <a:solidFill>
                  <a:srgbClr val="078876"/>
                </a:solidFill>
                <a:latin typeface="PT Sans" panose="020B0503020203020204" pitchFamily="34" charset="-52"/>
                <a:cs typeface="Times New Roman"/>
              </a:rPr>
              <a:t>Заместитель</a:t>
            </a:r>
            <a:r>
              <a:rPr b="1" dirty="0">
                <a:solidFill>
                  <a:srgbClr val="078876"/>
                </a:solidFill>
                <a:latin typeface="PT Sans" panose="020B0503020203020204" pitchFamily="34" charset="-52"/>
                <a:cs typeface="Times New Roman"/>
              </a:rPr>
              <a:t> </a:t>
            </a:r>
            <a:r>
              <a:rPr b="1" spc="-10" dirty="0">
                <a:solidFill>
                  <a:srgbClr val="078876"/>
                </a:solidFill>
                <a:latin typeface="PT Sans" panose="020B0503020203020204" pitchFamily="34" charset="-52"/>
                <a:cs typeface="Times New Roman"/>
              </a:rPr>
              <a:t>по</a:t>
            </a:r>
            <a:r>
              <a:rPr b="1" spc="15" dirty="0">
                <a:solidFill>
                  <a:srgbClr val="078876"/>
                </a:solidFill>
                <a:latin typeface="PT Sans" panose="020B0503020203020204" pitchFamily="34" charset="-52"/>
                <a:cs typeface="Times New Roman"/>
              </a:rPr>
              <a:t> </a:t>
            </a:r>
            <a:r>
              <a:rPr b="1" spc="-25" dirty="0">
                <a:solidFill>
                  <a:srgbClr val="078876"/>
                </a:solidFill>
                <a:latin typeface="PT Sans" panose="020B0503020203020204" pitchFamily="34" charset="-52"/>
                <a:cs typeface="Times New Roman"/>
              </a:rPr>
              <a:t>работе</a:t>
            </a:r>
            <a:r>
              <a:rPr b="1" spc="40" dirty="0">
                <a:solidFill>
                  <a:srgbClr val="078876"/>
                </a:solidFill>
                <a:latin typeface="PT Sans" panose="020B0503020203020204" pitchFamily="34" charset="-52"/>
                <a:cs typeface="Times New Roman"/>
              </a:rPr>
              <a:t> </a:t>
            </a:r>
            <a:r>
              <a:rPr b="1" spc="-5" dirty="0">
                <a:solidFill>
                  <a:srgbClr val="078876"/>
                </a:solidFill>
                <a:latin typeface="PT Sans" panose="020B0503020203020204" pitchFamily="34" charset="-52"/>
                <a:cs typeface="Times New Roman"/>
              </a:rPr>
              <a:t>со</a:t>
            </a:r>
            <a:endParaRPr dirty="0">
              <a:solidFill>
                <a:srgbClr val="078876"/>
              </a:solidFill>
              <a:latin typeface="PT Sans" panose="020B0503020203020204" pitchFamily="34" charset="-52"/>
              <a:cs typeface="Times New Roman"/>
            </a:endParaRPr>
          </a:p>
          <a:p>
            <a:pPr marL="3175" algn="ctr"/>
            <a:r>
              <a:rPr b="1" spc="-20" dirty="0">
                <a:solidFill>
                  <a:srgbClr val="078876"/>
                </a:solidFill>
                <a:latin typeface="PT Sans" panose="020B0503020203020204" pitchFamily="34" charset="-52"/>
                <a:cs typeface="Times New Roman"/>
              </a:rPr>
              <a:t>студентами</a:t>
            </a:r>
            <a:endParaRPr dirty="0">
              <a:solidFill>
                <a:srgbClr val="078876"/>
              </a:solidFill>
              <a:latin typeface="PT Sans" panose="020B0503020203020204" pitchFamily="34" charset="-52"/>
              <a:cs typeface="Times New Roman"/>
            </a:endParaRPr>
          </a:p>
          <a:p>
            <a:pPr marL="4445" algn="ctr">
              <a:spcBef>
                <a:spcPts val="340"/>
              </a:spcBef>
            </a:pPr>
            <a:r>
              <a:rPr b="1" spc="-15" dirty="0">
                <a:latin typeface="PT Sans" panose="020B0503020203020204" pitchFamily="34" charset="-52"/>
                <a:cs typeface="Times New Roman"/>
              </a:rPr>
              <a:t>Юлия</a:t>
            </a:r>
            <a:r>
              <a:rPr b="1" spc="20" dirty="0">
                <a:latin typeface="PT Sans" panose="020B0503020203020204" pitchFamily="34" charset="-52"/>
                <a:cs typeface="Times New Roman"/>
              </a:rPr>
              <a:t> </a:t>
            </a:r>
            <a:r>
              <a:rPr b="1" spc="-10" dirty="0">
                <a:latin typeface="PT Sans" panose="020B0503020203020204" pitchFamily="34" charset="-52"/>
                <a:cs typeface="Times New Roman"/>
              </a:rPr>
              <a:t>Сергеевна</a:t>
            </a:r>
            <a:endParaRPr dirty="0">
              <a:latin typeface="PT Sans" panose="020B0503020203020204" pitchFamily="34" charset="-52"/>
              <a:cs typeface="Times New Roman"/>
            </a:endParaRPr>
          </a:p>
          <a:p>
            <a:pPr marL="635" algn="ctr">
              <a:spcBef>
                <a:spcPts val="335"/>
              </a:spcBef>
            </a:pPr>
            <a:r>
              <a:rPr b="1" spc="-20" dirty="0">
                <a:latin typeface="PT Sans" panose="020B0503020203020204" pitchFamily="34" charset="-52"/>
                <a:cs typeface="Times New Roman"/>
              </a:rPr>
              <a:t>Навроцкая</a:t>
            </a:r>
            <a:endParaRPr dirty="0">
              <a:latin typeface="PT Sans" panose="020B0503020203020204" pitchFamily="34" charset="-52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48666" y="1976588"/>
            <a:ext cx="2915020" cy="652743"/>
          </a:xfrm>
          <a:prstGeom prst="rect">
            <a:avLst/>
          </a:prstGeom>
        </p:spPr>
        <p:txBody>
          <a:bodyPr vert="horz" wrap="square" lIns="0" tIns="46990" rIns="0" bIns="0" rtlCol="0">
            <a:spAutoFit/>
          </a:bodyPr>
          <a:lstStyle/>
          <a:p>
            <a:pPr marL="12700" algn="ctr">
              <a:spcBef>
                <a:spcPts val="370"/>
              </a:spcBef>
            </a:pPr>
            <a:r>
              <a:rPr b="1" spc="-5" dirty="0" err="1">
                <a:solidFill>
                  <a:srgbClr val="078876"/>
                </a:solidFill>
                <a:latin typeface="PT Sans" panose="020B0503020203020204" pitchFamily="34" charset="-52"/>
                <a:cs typeface="Times New Roman"/>
              </a:rPr>
              <a:t>Социальное</a:t>
            </a:r>
            <a:r>
              <a:rPr b="1" spc="-45" dirty="0">
                <a:solidFill>
                  <a:srgbClr val="078876"/>
                </a:solidFill>
                <a:latin typeface="PT Sans" panose="020B0503020203020204" pitchFamily="34" charset="-52"/>
                <a:cs typeface="Times New Roman"/>
              </a:rPr>
              <a:t> </a:t>
            </a:r>
            <a:r>
              <a:rPr b="1" spc="-5" dirty="0" err="1">
                <a:solidFill>
                  <a:srgbClr val="078876"/>
                </a:solidFill>
                <a:latin typeface="PT Sans" panose="020B0503020203020204" pitchFamily="34" charset="-52"/>
                <a:cs typeface="Times New Roman"/>
              </a:rPr>
              <a:t>направление</a:t>
            </a:r>
            <a:endParaRPr lang="ru-RU" b="1" spc="-5" dirty="0">
              <a:solidFill>
                <a:srgbClr val="078876"/>
              </a:solidFill>
              <a:latin typeface="PT Sans" panose="020B0503020203020204" pitchFamily="34" charset="-52"/>
              <a:cs typeface="Times New Roman"/>
            </a:endParaRPr>
          </a:p>
          <a:p>
            <a:pPr marL="12700" algn="ctr">
              <a:spcBef>
                <a:spcPts val="370"/>
              </a:spcBef>
            </a:pPr>
            <a:r>
              <a:rPr lang="ru-RU" b="1" spc="-5" dirty="0">
                <a:latin typeface="PT Sans" panose="020B0503020203020204" pitchFamily="34" charset="-52"/>
                <a:cs typeface="Times New Roman"/>
              </a:rPr>
              <a:t>Дробышева </a:t>
            </a:r>
            <a:r>
              <a:rPr lang="ru-RU" b="1" spc="-5" dirty="0" err="1">
                <a:latin typeface="PT Sans" panose="020B0503020203020204" pitchFamily="34" charset="-52"/>
                <a:cs typeface="Times New Roman"/>
              </a:rPr>
              <a:t>Анакстасия</a:t>
            </a:r>
            <a:endParaRPr dirty="0">
              <a:latin typeface="PT Sans" panose="020B0503020203020204" pitchFamily="34" charset="-52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48664" y="3144923"/>
            <a:ext cx="2915022" cy="930383"/>
          </a:xfrm>
          <a:prstGeom prst="rect">
            <a:avLst/>
          </a:prstGeom>
        </p:spPr>
        <p:txBody>
          <a:bodyPr vert="horz" wrap="square" lIns="0" tIns="47625" rIns="0" bIns="0" rtlCol="0">
            <a:spAutoFit/>
          </a:bodyPr>
          <a:lstStyle/>
          <a:p>
            <a:pPr marL="27940" indent="-15240" algn="ctr">
              <a:spcBef>
                <a:spcPts val="375"/>
              </a:spcBef>
            </a:pPr>
            <a:r>
              <a:rPr b="1" spc="-10" dirty="0" err="1">
                <a:solidFill>
                  <a:srgbClr val="078876"/>
                </a:solidFill>
                <a:latin typeface="PT Sans" panose="020B0503020203020204" pitchFamily="34" charset="-52"/>
                <a:cs typeface="Times New Roman"/>
              </a:rPr>
              <a:t>Н</a:t>
            </a:r>
            <a:r>
              <a:rPr b="1" dirty="0" err="1">
                <a:solidFill>
                  <a:srgbClr val="078876"/>
                </a:solidFill>
                <a:latin typeface="PT Sans" panose="020B0503020203020204" pitchFamily="34" charset="-52"/>
                <a:cs typeface="Times New Roman"/>
              </a:rPr>
              <a:t>а</a:t>
            </a:r>
            <a:r>
              <a:rPr b="1" spc="-10" dirty="0" err="1">
                <a:solidFill>
                  <a:srgbClr val="078876"/>
                </a:solidFill>
                <a:latin typeface="PT Sans" panose="020B0503020203020204" pitchFamily="34" charset="-52"/>
                <a:cs typeface="Times New Roman"/>
              </a:rPr>
              <a:t>п</a:t>
            </a:r>
            <a:r>
              <a:rPr b="1" spc="-15" dirty="0" err="1">
                <a:solidFill>
                  <a:srgbClr val="078876"/>
                </a:solidFill>
                <a:latin typeface="PT Sans" panose="020B0503020203020204" pitchFamily="34" charset="-52"/>
                <a:cs typeface="Times New Roman"/>
              </a:rPr>
              <a:t>р</a:t>
            </a:r>
            <a:r>
              <a:rPr b="1" dirty="0" err="1">
                <a:solidFill>
                  <a:srgbClr val="078876"/>
                </a:solidFill>
                <a:latin typeface="PT Sans" panose="020B0503020203020204" pitchFamily="34" charset="-52"/>
                <a:cs typeface="Times New Roman"/>
              </a:rPr>
              <a:t>ав</a:t>
            </a:r>
            <a:r>
              <a:rPr b="1" spc="5" dirty="0" err="1">
                <a:solidFill>
                  <a:srgbClr val="078876"/>
                </a:solidFill>
                <a:latin typeface="PT Sans" panose="020B0503020203020204" pitchFamily="34" charset="-52"/>
                <a:cs typeface="Times New Roman"/>
              </a:rPr>
              <a:t>л</a:t>
            </a:r>
            <a:r>
              <a:rPr b="1" spc="10" dirty="0" err="1">
                <a:solidFill>
                  <a:srgbClr val="078876"/>
                </a:solidFill>
                <a:latin typeface="PT Sans" panose="020B0503020203020204" pitchFamily="34" charset="-52"/>
                <a:cs typeface="Times New Roman"/>
              </a:rPr>
              <a:t>е</a:t>
            </a:r>
            <a:r>
              <a:rPr b="1" spc="-10" dirty="0" err="1">
                <a:solidFill>
                  <a:srgbClr val="078876"/>
                </a:solidFill>
                <a:latin typeface="PT Sans" panose="020B0503020203020204" pitchFamily="34" charset="-52"/>
                <a:cs typeface="Times New Roman"/>
              </a:rPr>
              <a:t>ни</a:t>
            </a:r>
            <a:r>
              <a:rPr b="1" dirty="0" err="1">
                <a:solidFill>
                  <a:srgbClr val="078876"/>
                </a:solidFill>
                <a:latin typeface="PT Sans" panose="020B0503020203020204" pitchFamily="34" charset="-52"/>
                <a:cs typeface="Times New Roman"/>
              </a:rPr>
              <a:t>е</a:t>
            </a:r>
            <a:r>
              <a:rPr b="1" spc="-60" dirty="0">
                <a:solidFill>
                  <a:srgbClr val="078876"/>
                </a:solidFill>
                <a:latin typeface="PT Sans" panose="020B0503020203020204" pitchFamily="34" charset="-52"/>
                <a:cs typeface="Times New Roman"/>
              </a:rPr>
              <a:t> </a:t>
            </a:r>
            <a:r>
              <a:rPr b="1" dirty="0" err="1">
                <a:solidFill>
                  <a:srgbClr val="078876"/>
                </a:solidFill>
                <a:latin typeface="PT Sans" panose="020B0503020203020204" pitchFamily="34" charset="-52"/>
                <a:cs typeface="Times New Roman"/>
              </a:rPr>
              <a:t>во</a:t>
            </a:r>
            <a:r>
              <a:rPr b="1" spc="5" dirty="0" err="1">
                <a:solidFill>
                  <a:srgbClr val="078876"/>
                </a:solidFill>
                <a:latin typeface="PT Sans" panose="020B0503020203020204" pitchFamily="34" charset="-52"/>
                <a:cs typeface="Times New Roman"/>
              </a:rPr>
              <a:t>л</a:t>
            </a:r>
            <a:r>
              <a:rPr b="1" dirty="0" err="1">
                <a:solidFill>
                  <a:srgbClr val="078876"/>
                </a:solidFill>
                <a:latin typeface="PT Sans" panose="020B0503020203020204" pitchFamily="34" charset="-52"/>
                <a:cs typeface="Times New Roman"/>
              </a:rPr>
              <a:t>о</a:t>
            </a:r>
            <a:r>
              <a:rPr b="1" spc="-10" dirty="0" err="1">
                <a:solidFill>
                  <a:srgbClr val="078876"/>
                </a:solidFill>
                <a:latin typeface="PT Sans" panose="020B0503020203020204" pitchFamily="34" charset="-52"/>
                <a:cs typeface="Times New Roman"/>
              </a:rPr>
              <a:t>н</a:t>
            </a:r>
            <a:r>
              <a:rPr b="1" spc="5" dirty="0" err="1">
                <a:solidFill>
                  <a:srgbClr val="078876"/>
                </a:solidFill>
                <a:latin typeface="PT Sans" panose="020B0503020203020204" pitchFamily="34" charset="-52"/>
                <a:cs typeface="Times New Roman"/>
              </a:rPr>
              <a:t>т</a:t>
            </a:r>
            <a:r>
              <a:rPr b="1" spc="10" dirty="0" err="1">
                <a:solidFill>
                  <a:srgbClr val="078876"/>
                </a:solidFill>
                <a:latin typeface="PT Sans" panose="020B0503020203020204" pitchFamily="34" charset="-52"/>
                <a:cs typeface="Times New Roman"/>
              </a:rPr>
              <a:t>е</a:t>
            </a:r>
            <a:r>
              <a:rPr b="1" spc="-15" dirty="0" err="1">
                <a:solidFill>
                  <a:srgbClr val="078876"/>
                </a:solidFill>
                <a:latin typeface="PT Sans" panose="020B0503020203020204" pitchFamily="34" charset="-52"/>
                <a:cs typeface="Times New Roman"/>
              </a:rPr>
              <a:t>р</a:t>
            </a:r>
            <a:r>
              <a:rPr b="1" dirty="0" err="1">
                <a:solidFill>
                  <a:srgbClr val="078876"/>
                </a:solidFill>
                <a:latin typeface="PT Sans" panose="020B0503020203020204" pitchFamily="34" charset="-52"/>
                <a:cs typeface="Times New Roman"/>
              </a:rPr>
              <a:t>ы</a:t>
            </a:r>
            <a:r>
              <a:rPr lang="ru-RU" b="1" dirty="0">
                <a:solidFill>
                  <a:srgbClr val="078876"/>
                </a:solidFill>
                <a:latin typeface="PT Sans" panose="020B0503020203020204" pitchFamily="34" charset="-52"/>
                <a:cs typeface="Times New Roman"/>
              </a:rPr>
              <a:t>, </a:t>
            </a:r>
            <a:r>
              <a:rPr lang="ru-RU" b="1" dirty="0" err="1">
                <a:solidFill>
                  <a:srgbClr val="078876"/>
                </a:solidFill>
                <a:latin typeface="PT Sans" panose="020B0503020203020204" pitchFamily="34" charset="-52"/>
                <a:cs typeface="Times New Roman"/>
              </a:rPr>
              <a:t>Киберклуб</a:t>
            </a:r>
            <a:endParaRPr dirty="0">
              <a:solidFill>
                <a:srgbClr val="078876"/>
              </a:solidFill>
              <a:latin typeface="PT Sans" panose="020B0503020203020204" pitchFamily="34" charset="-52"/>
              <a:cs typeface="Times New Roman"/>
            </a:endParaRPr>
          </a:p>
          <a:p>
            <a:pPr marL="497205" marR="20320" indent="-469900" algn="ctr">
              <a:spcBef>
                <a:spcPts val="420"/>
              </a:spcBef>
            </a:pPr>
            <a:r>
              <a:rPr b="1" spc="15" dirty="0" err="1">
                <a:latin typeface="PT Sans" panose="020B0503020203020204" pitchFamily="34" charset="-52"/>
                <a:cs typeface="Times New Roman"/>
              </a:rPr>
              <a:t>М</a:t>
            </a:r>
            <a:r>
              <a:rPr b="1" dirty="0" err="1">
                <a:latin typeface="PT Sans" panose="020B0503020203020204" pitchFamily="34" charset="-52"/>
                <a:cs typeface="Times New Roman"/>
              </a:rPr>
              <a:t>а</a:t>
            </a:r>
            <a:r>
              <a:rPr b="1" spc="-10" dirty="0" err="1">
                <a:latin typeface="PT Sans" panose="020B0503020203020204" pitchFamily="34" charset="-52"/>
                <a:cs typeface="Times New Roman"/>
              </a:rPr>
              <a:t>к</a:t>
            </a:r>
            <a:r>
              <a:rPr b="1" spc="10" dirty="0" err="1">
                <a:latin typeface="PT Sans" panose="020B0503020203020204" pitchFamily="34" charset="-52"/>
                <a:cs typeface="Times New Roman"/>
              </a:rPr>
              <a:t>с</a:t>
            </a:r>
            <a:r>
              <a:rPr b="1" spc="-10" dirty="0" err="1">
                <a:latin typeface="PT Sans" panose="020B0503020203020204" pitchFamily="34" charset="-52"/>
                <a:cs typeface="Times New Roman"/>
              </a:rPr>
              <a:t>и</a:t>
            </a:r>
            <a:r>
              <a:rPr b="1" dirty="0" err="1">
                <a:latin typeface="PT Sans" panose="020B0503020203020204" pitchFamily="34" charset="-52"/>
                <a:cs typeface="Times New Roman"/>
              </a:rPr>
              <a:t>м</a:t>
            </a:r>
            <a:r>
              <a:rPr b="1" spc="-45" dirty="0">
                <a:latin typeface="PT Sans" panose="020B0503020203020204" pitchFamily="34" charset="-52"/>
                <a:cs typeface="Times New Roman"/>
              </a:rPr>
              <a:t> </a:t>
            </a:r>
            <a:r>
              <a:rPr b="1" dirty="0" err="1">
                <a:latin typeface="PT Sans" panose="020B0503020203020204" pitchFamily="34" charset="-52"/>
                <a:cs typeface="Times New Roman"/>
              </a:rPr>
              <a:t>Х</a:t>
            </a:r>
            <a:r>
              <a:rPr b="1" spc="10" dirty="0" err="1">
                <a:latin typeface="PT Sans" panose="020B0503020203020204" pitchFamily="34" charset="-52"/>
                <a:cs typeface="Times New Roman"/>
              </a:rPr>
              <a:t>е</a:t>
            </a:r>
            <a:r>
              <a:rPr b="1" spc="-5" dirty="0" err="1">
                <a:latin typeface="PT Sans" panose="020B0503020203020204" pitchFamily="34" charset="-52"/>
                <a:cs typeface="Times New Roman"/>
              </a:rPr>
              <a:t>га</a:t>
            </a:r>
            <a:r>
              <a:rPr b="1" spc="-10" dirty="0" err="1">
                <a:latin typeface="PT Sans" panose="020B0503020203020204" pitchFamily="34" charset="-52"/>
                <a:cs typeface="Times New Roman"/>
              </a:rPr>
              <a:t>й</a:t>
            </a:r>
            <a:r>
              <a:rPr b="1" dirty="0">
                <a:latin typeface="PT Sans" panose="020B0503020203020204" pitchFamily="34" charset="-52"/>
                <a:cs typeface="Times New Roman"/>
              </a:rPr>
              <a:t>,</a:t>
            </a:r>
            <a:endParaRPr lang="ru-RU" b="1" spc="-50" dirty="0">
              <a:latin typeface="PT Sans" panose="020B0503020203020204" pitchFamily="34" charset="-52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948664" y="4486212"/>
            <a:ext cx="2915022" cy="930383"/>
          </a:xfrm>
          <a:prstGeom prst="rect">
            <a:avLst/>
          </a:prstGeom>
        </p:spPr>
        <p:txBody>
          <a:bodyPr vert="horz" wrap="square" lIns="0" tIns="47625" rIns="0" bIns="0" rtlCol="0">
            <a:spAutoFit/>
          </a:bodyPr>
          <a:lstStyle/>
          <a:p>
            <a:pPr marL="73660" indent="-60960" algn="ctr">
              <a:spcBef>
                <a:spcPts val="375"/>
              </a:spcBef>
            </a:pPr>
            <a:r>
              <a:rPr b="1" spc="-5" dirty="0">
                <a:solidFill>
                  <a:srgbClr val="078876"/>
                </a:solidFill>
                <a:latin typeface="PT Sans" panose="020B0503020203020204" pitchFamily="34" charset="-52"/>
                <a:cs typeface="Times New Roman"/>
              </a:rPr>
              <a:t>Ка</a:t>
            </a:r>
            <a:r>
              <a:rPr b="1" spc="-10" dirty="0">
                <a:solidFill>
                  <a:srgbClr val="078876"/>
                </a:solidFill>
                <a:latin typeface="PT Sans" panose="020B0503020203020204" pitchFamily="34" charset="-52"/>
                <a:cs typeface="Times New Roman"/>
              </a:rPr>
              <a:t>р</a:t>
            </a:r>
            <a:r>
              <a:rPr b="1" spc="5" dirty="0">
                <a:solidFill>
                  <a:srgbClr val="078876"/>
                </a:solidFill>
                <a:latin typeface="PT Sans" panose="020B0503020203020204" pitchFamily="34" charset="-52"/>
                <a:cs typeface="Times New Roman"/>
              </a:rPr>
              <a:t>т</a:t>
            </a:r>
            <a:r>
              <a:rPr b="1" dirty="0">
                <a:solidFill>
                  <a:srgbClr val="078876"/>
                </a:solidFill>
                <a:latin typeface="PT Sans" panose="020B0503020203020204" pitchFamily="34" charset="-52"/>
                <a:cs typeface="Times New Roman"/>
              </a:rPr>
              <a:t>о</a:t>
            </a:r>
            <a:r>
              <a:rPr b="1" spc="5" dirty="0">
                <a:solidFill>
                  <a:srgbClr val="078876"/>
                </a:solidFill>
                <a:latin typeface="PT Sans" panose="020B0503020203020204" pitchFamily="34" charset="-52"/>
                <a:cs typeface="Times New Roman"/>
              </a:rPr>
              <a:t>т</a:t>
            </a:r>
            <a:r>
              <a:rPr b="1" spc="10" dirty="0">
                <a:solidFill>
                  <a:srgbClr val="078876"/>
                </a:solidFill>
                <a:latin typeface="PT Sans" panose="020B0503020203020204" pitchFamily="34" charset="-52"/>
                <a:cs typeface="Times New Roman"/>
              </a:rPr>
              <a:t>е</a:t>
            </a:r>
            <a:r>
              <a:rPr b="1" spc="-10" dirty="0">
                <a:solidFill>
                  <a:srgbClr val="078876"/>
                </a:solidFill>
                <a:latin typeface="PT Sans" panose="020B0503020203020204" pitchFamily="34" charset="-52"/>
                <a:cs typeface="Times New Roman"/>
              </a:rPr>
              <a:t>к</a:t>
            </a:r>
            <a:r>
              <a:rPr b="1" dirty="0">
                <a:solidFill>
                  <a:srgbClr val="078876"/>
                </a:solidFill>
                <a:latin typeface="PT Sans" panose="020B0503020203020204" pitchFamily="34" charset="-52"/>
                <a:cs typeface="Times New Roman"/>
              </a:rPr>
              <a:t>а,</a:t>
            </a:r>
            <a:r>
              <a:rPr b="1" spc="-75" dirty="0">
                <a:solidFill>
                  <a:srgbClr val="078876"/>
                </a:solidFill>
                <a:latin typeface="PT Sans" panose="020B0503020203020204" pitchFamily="34" charset="-52"/>
                <a:cs typeface="Times New Roman"/>
              </a:rPr>
              <a:t> </a:t>
            </a:r>
            <a:r>
              <a:rPr b="1" spc="-10" dirty="0" err="1">
                <a:solidFill>
                  <a:srgbClr val="078876"/>
                </a:solidFill>
                <a:latin typeface="PT Sans" panose="020B0503020203020204" pitchFamily="34" charset="-52"/>
                <a:cs typeface="Times New Roman"/>
              </a:rPr>
              <a:t>д</a:t>
            </a:r>
            <a:r>
              <a:rPr b="1" dirty="0" err="1">
                <a:solidFill>
                  <a:srgbClr val="078876"/>
                </a:solidFill>
                <a:latin typeface="PT Sans" panose="020B0503020203020204" pitchFamily="34" charset="-52"/>
                <a:cs typeface="Times New Roman"/>
              </a:rPr>
              <a:t>о</a:t>
            </a:r>
            <a:r>
              <a:rPr b="1" spc="-10" dirty="0" err="1">
                <a:solidFill>
                  <a:srgbClr val="078876"/>
                </a:solidFill>
                <a:latin typeface="PT Sans" panose="020B0503020203020204" pitchFamily="34" charset="-52"/>
                <a:cs typeface="Times New Roman"/>
              </a:rPr>
              <a:t>к</a:t>
            </a:r>
            <a:r>
              <a:rPr b="1" dirty="0" err="1">
                <a:solidFill>
                  <a:srgbClr val="078876"/>
                </a:solidFill>
                <a:latin typeface="PT Sans" panose="020B0503020203020204" pitchFamily="34" charset="-52"/>
                <a:cs typeface="Times New Roman"/>
              </a:rPr>
              <a:t>ум</a:t>
            </a:r>
            <a:r>
              <a:rPr b="1" spc="10" dirty="0" err="1">
                <a:solidFill>
                  <a:srgbClr val="078876"/>
                </a:solidFill>
                <a:latin typeface="PT Sans" panose="020B0503020203020204" pitchFamily="34" charset="-52"/>
                <a:cs typeface="Times New Roman"/>
              </a:rPr>
              <a:t>е</a:t>
            </a:r>
            <a:r>
              <a:rPr b="1" spc="-10" dirty="0" err="1">
                <a:solidFill>
                  <a:srgbClr val="078876"/>
                </a:solidFill>
                <a:latin typeface="PT Sans" panose="020B0503020203020204" pitchFamily="34" charset="-52"/>
                <a:cs typeface="Times New Roman"/>
              </a:rPr>
              <a:t>н</a:t>
            </a:r>
            <a:r>
              <a:rPr b="1" spc="5" dirty="0" err="1">
                <a:solidFill>
                  <a:srgbClr val="078876"/>
                </a:solidFill>
                <a:latin typeface="PT Sans" panose="020B0503020203020204" pitchFamily="34" charset="-52"/>
                <a:cs typeface="Times New Roman"/>
              </a:rPr>
              <a:t>т</a:t>
            </a:r>
            <a:r>
              <a:rPr b="1" dirty="0" err="1">
                <a:solidFill>
                  <a:srgbClr val="078876"/>
                </a:solidFill>
                <a:latin typeface="PT Sans" panose="020B0503020203020204" pitchFamily="34" charset="-52"/>
                <a:cs typeface="Times New Roman"/>
              </a:rPr>
              <a:t>ообо</a:t>
            </a:r>
            <a:r>
              <a:rPr b="1" spc="-15" dirty="0" err="1">
                <a:solidFill>
                  <a:srgbClr val="078876"/>
                </a:solidFill>
                <a:latin typeface="PT Sans" panose="020B0503020203020204" pitchFamily="34" charset="-52"/>
                <a:cs typeface="Times New Roman"/>
              </a:rPr>
              <a:t>р</a:t>
            </a:r>
            <a:r>
              <a:rPr b="1" dirty="0" err="1">
                <a:solidFill>
                  <a:srgbClr val="078876"/>
                </a:solidFill>
                <a:latin typeface="PT Sans" panose="020B0503020203020204" pitchFamily="34" charset="-52"/>
                <a:cs typeface="Times New Roman"/>
              </a:rPr>
              <a:t>от</a:t>
            </a:r>
            <a:endParaRPr lang="ru-RU" b="1" dirty="0">
              <a:solidFill>
                <a:srgbClr val="078876"/>
              </a:solidFill>
              <a:latin typeface="PT Sans" panose="020B0503020203020204" pitchFamily="34" charset="-52"/>
              <a:cs typeface="Times New Roman"/>
            </a:endParaRPr>
          </a:p>
          <a:p>
            <a:pPr marL="73660" indent="-60960" algn="ctr">
              <a:spcBef>
                <a:spcPts val="375"/>
              </a:spcBef>
            </a:pPr>
            <a:r>
              <a:rPr lang="ru-RU" b="1" dirty="0" err="1">
                <a:latin typeface="PT Sans" panose="020B0503020203020204" pitchFamily="34" charset="-52"/>
                <a:cs typeface="Times New Roman"/>
              </a:rPr>
              <a:t>Клочкова</a:t>
            </a:r>
            <a:r>
              <a:rPr lang="ru-RU" b="1" dirty="0">
                <a:latin typeface="PT Sans" panose="020B0503020203020204" pitchFamily="34" charset="-52"/>
                <a:cs typeface="Times New Roman"/>
              </a:rPr>
              <a:t> Ангелина</a:t>
            </a:r>
            <a:endParaRPr lang="ru-RU" dirty="0">
              <a:latin typeface="PT Sans" panose="020B0503020203020204" pitchFamily="34" charset="-52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948664" y="5817285"/>
            <a:ext cx="2915022" cy="653384"/>
          </a:xfrm>
          <a:prstGeom prst="rect">
            <a:avLst/>
          </a:prstGeom>
        </p:spPr>
        <p:txBody>
          <a:bodyPr vert="horz" wrap="square" lIns="0" tIns="47625" rIns="0" bIns="0" rtlCol="0">
            <a:spAutoFit/>
          </a:bodyPr>
          <a:lstStyle/>
          <a:p>
            <a:pPr algn="ctr">
              <a:spcBef>
                <a:spcPts val="375"/>
              </a:spcBef>
            </a:pPr>
            <a:r>
              <a:rPr b="1" spc="-5" dirty="0">
                <a:solidFill>
                  <a:srgbClr val="078876"/>
                </a:solidFill>
                <a:latin typeface="PT Sans" panose="020B0503020203020204" pitchFamily="34" charset="-52"/>
                <a:cs typeface="Times New Roman"/>
              </a:rPr>
              <a:t>РСО</a:t>
            </a:r>
            <a:endParaRPr lang="ru-RU" b="1" spc="-5" dirty="0">
              <a:solidFill>
                <a:srgbClr val="078876"/>
              </a:solidFill>
              <a:latin typeface="PT Sans" panose="020B0503020203020204" pitchFamily="34" charset="-52"/>
              <a:cs typeface="Times New Roman"/>
            </a:endParaRPr>
          </a:p>
          <a:p>
            <a:pPr algn="ctr">
              <a:spcBef>
                <a:spcPts val="375"/>
              </a:spcBef>
            </a:pPr>
            <a:r>
              <a:rPr lang="ru-RU" b="1" spc="-5" dirty="0">
                <a:latin typeface="PT Sans" panose="020B0503020203020204" pitchFamily="34" charset="-52"/>
                <a:cs typeface="Times New Roman"/>
              </a:rPr>
              <a:t>Баннова Мария</a:t>
            </a:r>
            <a:endParaRPr dirty="0">
              <a:latin typeface="PT Sans" panose="020B0503020203020204" pitchFamily="34" charset="-52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378542" y="360610"/>
            <a:ext cx="3252758" cy="1277273"/>
          </a:xfrm>
          <a:prstGeom prst="rect">
            <a:avLst/>
          </a:prstGeom>
        </p:spPr>
        <p:txBody>
          <a:bodyPr vert="horz" wrap="square" lIns="0" tIns="55880" rIns="0" bIns="0" rtlCol="0">
            <a:spAutoFit/>
          </a:bodyPr>
          <a:lstStyle/>
          <a:p>
            <a:pPr marL="2540" algn="ctr">
              <a:spcBef>
                <a:spcPts val="440"/>
              </a:spcBef>
            </a:pPr>
            <a:r>
              <a:rPr lang="ru-RU" sz="2800" b="1" i="1" u="sng" spc="-15" dirty="0">
                <a:solidFill>
                  <a:srgbClr val="078876"/>
                </a:solidFill>
                <a:latin typeface="Alegreya Sans"/>
                <a:cs typeface="Times New Roman"/>
              </a:rPr>
              <a:t>ПРЕДСЕДАТЕЛЬ</a:t>
            </a:r>
          </a:p>
          <a:p>
            <a:pPr marL="2540" algn="ctr">
              <a:spcBef>
                <a:spcPts val="440"/>
              </a:spcBef>
            </a:pPr>
            <a:r>
              <a:rPr lang="ru-RU" sz="2400" b="1" spc="-15" dirty="0">
                <a:solidFill>
                  <a:srgbClr val="078876"/>
                </a:solidFill>
                <a:latin typeface="PT Sans" panose="020B0503020203020204" pitchFamily="34" charset="0"/>
                <a:cs typeface="Times New Roman" pitchFamily="18" charset="0"/>
              </a:rPr>
              <a:t>Чернышева Ирина Валерьевна</a:t>
            </a:r>
            <a:endParaRPr lang="ru-RU" sz="2400" b="1" dirty="0">
              <a:solidFill>
                <a:srgbClr val="078876"/>
              </a:solidFill>
              <a:latin typeface="PT Sans" panose="020B0503020203020204" pitchFamily="34" charset="0"/>
              <a:cs typeface="Times New Roman" pitchFamily="18" charset="0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378542" y="2178566"/>
            <a:ext cx="3252758" cy="901529"/>
          </a:xfrm>
          <a:prstGeom prst="rect">
            <a:avLst/>
          </a:prstGeom>
        </p:spPr>
        <p:txBody>
          <a:bodyPr vert="horz" wrap="square" lIns="0" tIns="31750" rIns="0" bIns="0" rtlCol="0">
            <a:spAutoFit/>
          </a:bodyPr>
          <a:lstStyle/>
          <a:p>
            <a:pPr marL="171450" marR="168275" algn="ctr">
              <a:spcBef>
                <a:spcPts val="250"/>
              </a:spcBef>
            </a:pPr>
            <a:r>
              <a:rPr b="1" dirty="0" err="1">
                <a:solidFill>
                  <a:srgbClr val="E5C47F"/>
                </a:solidFill>
                <a:latin typeface="PT Sans" panose="020B0503020203020204" pitchFamily="34" charset="-52"/>
                <a:cs typeface="Times New Roman"/>
              </a:rPr>
              <a:t>С</a:t>
            </a:r>
            <a:r>
              <a:rPr b="1" spc="-10" dirty="0" err="1">
                <a:solidFill>
                  <a:srgbClr val="E5C47F"/>
                </a:solidFill>
                <a:latin typeface="PT Sans" panose="020B0503020203020204" pitchFamily="34" charset="-52"/>
                <a:cs typeface="Times New Roman"/>
              </a:rPr>
              <a:t>п</a:t>
            </a:r>
            <a:r>
              <a:rPr b="1" dirty="0" err="1">
                <a:solidFill>
                  <a:srgbClr val="E5C47F"/>
                </a:solidFill>
                <a:latin typeface="PT Sans" panose="020B0503020203020204" pitchFamily="34" charset="-52"/>
                <a:cs typeface="Times New Roman"/>
              </a:rPr>
              <a:t>о</a:t>
            </a:r>
            <a:r>
              <a:rPr b="1" spc="-15" dirty="0" err="1">
                <a:solidFill>
                  <a:srgbClr val="E5C47F"/>
                </a:solidFill>
                <a:latin typeface="PT Sans" panose="020B0503020203020204" pitchFamily="34" charset="-52"/>
                <a:cs typeface="Times New Roman"/>
              </a:rPr>
              <a:t>р</a:t>
            </a:r>
            <a:r>
              <a:rPr b="1" spc="5" dirty="0" err="1">
                <a:solidFill>
                  <a:srgbClr val="E5C47F"/>
                </a:solidFill>
                <a:latin typeface="PT Sans" panose="020B0503020203020204" pitchFamily="34" charset="-52"/>
                <a:cs typeface="Times New Roman"/>
              </a:rPr>
              <a:t>т</a:t>
            </a:r>
            <a:r>
              <a:rPr b="1" spc="-10" dirty="0" err="1">
                <a:solidFill>
                  <a:srgbClr val="E5C47F"/>
                </a:solidFill>
                <a:latin typeface="PT Sans" panose="020B0503020203020204" pitchFamily="34" charset="-52"/>
                <a:cs typeface="Times New Roman"/>
              </a:rPr>
              <a:t>и</a:t>
            </a:r>
            <a:r>
              <a:rPr b="1" dirty="0" err="1">
                <a:solidFill>
                  <a:srgbClr val="E5C47F"/>
                </a:solidFill>
                <a:latin typeface="PT Sans" panose="020B0503020203020204" pitchFamily="34" charset="-52"/>
                <a:cs typeface="Times New Roman"/>
              </a:rPr>
              <a:t>в</a:t>
            </a:r>
            <a:r>
              <a:rPr b="1" spc="-10" dirty="0" err="1">
                <a:solidFill>
                  <a:srgbClr val="E5C47F"/>
                </a:solidFill>
                <a:latin typeface="PT Sans" panose="020B0503020203020204" pitchFamily="34" charset="-52"/>
                <a:cs typeface="Times New Roman"/>
              </a:rPr>
              <a:t>н</a:t>
            </a:r>
            <a:r>
              <a:rPr b="1" dirty="0" err="1">
                <a:solidFill>
                  <a:srgbClr val="E5C47F"/>
                </a:solidFill>
                <a:latin typeface="PT Sans" panose="020B0503020203020204" pitchFamily="34" charset="-52"/>
                <a:cs typeface="Times New Roman"/>
              </a:rPr>
              <a:t>о</a:t>
            </a:r>
            <a:r>
              <a:rPr lang="en-US" b="1" spc="5" dirty="0" err="1">
                <a:solidFill>
                  <a:srgbClr val="E5C47F"/>
                </a:solidFill>
                <a:latin typeface="PT Sans" panose="020B0503020203020204" pitchFamily="34" charset="-52"/>
                <a:cs typeface="Times New Roman"/>
              </a:rPr>
              <a:t>-</a:t>
            </a:r>
            <a:r>
              <a:rPr b="1" dirty="0" err="1">
                <a:solidFill>
                  <a:srgbClr val="E5C47F"/>
                </a:solidFill>
                <a:latin typeface="PT Sans" panose="020B0503020203020204" pitchFamily="34" charset="-52"/>
                <a:cs typeface="Times New Roman"/>
              </a:rPr>
              <a:t>ма</a:t>
            </a:r>
            <a:r>
              <a:rPr b="1" spc="10" dirty="0" err="1">
                <a:solidFill>
                  <a:srgbClr val="E5C47F"/>
                </a:solidFill>
                <a:latin typeface="PT Sans" panose="020B0503020203020204" pitchFamily="34" charset="-52"/>
                <a:cs typeface="Times New Roman"/>
              </a:rPr>
              <a:t>с</a:t>
            </a:r>
            <a:r>
              <a:rPr b="1" spc="-15" dirty="0" err="1">
                <a:solidFill>
                  <a:srgbClr val="E5C47F"/>
                </a:solidFill>
                <a:latin typeface="PT Sans" panose="020B0503020203020204" pitchFamily="34" charset="-52"/>
                <a:cs typeface="Times New Roman"/>
              </a:rPr>
              <a:t>с</a:t>
            </a:r>
            <a:r>
              <a:rPr b="1" dirty="0" err="1">
                <a:solidFill>
                  <a:srgbClr val="E5C47F"/>
                </a:solidFill>
                <a:latin typeface="PT Sans" panose="020B0503020203020204" pitchFamily="34" charset="-52"/>
                <a:cs typeface="Times New Roman"/>
              </a:rPr>
              <a:t>о</a:t>
            </a:r>
            <a:r>
              <a:rPr b="1" spc="-15" dirty="0" err="1">
                <a:solidFill>
                  <a:srgbClr val="E5C47F"/>
                </a:solidFill>
                <a:latin typeface="PT Sans" panose="020B0503020203020204" pitchFamily="34" charset="-52"/>
                <a:cs typeface="Times New Roman"/>
              </a:rPr>
              <a:t>в</a:t>
            </a:r>
            <a:r>
              <a:rPr b="1" dirty="0" err="1">
                <a:solidFill>
                  <a:srgbClr val="E5C47F"/>
                </a:solidFill>
                <a:latin typeface="PT Sans" panose="020B0503020203020204" pitchFamily="34" charset="-52"/>
                <a:cs typeface="Times New Roman"/>
              </a:rPr>
              <a:t>ое</a:t>
            </a:r>
            <a:r>
              <a:rPr b="1" dirty="0">
                <a:solidFill>
                  <a:srgbClr val="E5C47F"/>
                </a:solidFill>
                <a:latin typeface="PT Sans" panose="020B0503020203020204" pitchFamily="34" charset="-52"/>
                <a:cs typeface="Times New Roman"/>
              </a:rPr>
              <a:t>  </a:t>
            </a:r>
            <a:r>
              <a:rPr b="1" spc="-5" dirty="0" err="1">
                <a:solidFill>
                  <a:srgbClr val="E5C47F"/>
                </a:solidFill>
                <a:latin typeface="PT Sans" panose="020B0503020203020204" pitchFamily="34" charset="-52"/>
                <a:cs typeface="Times New Roman"/>
              </a:rPr>
              <a:t>направление</a:t>
            </a:r>
            <a:endParaRPr lang="ru-RU" b="1" spc="-5" dirty="0">
              <a:solidFill>
                <a:srgbClr val="E5C47F"/>
              </a:solidFill>
              <a:latin typeface="PT Sans" panose="020B0503020203020204" pitchFamily="34" charset="-52"/>
              <a:cs typeface="Times New Roman"/>
            </a:endParaRPr>
          </a:p>
          <a:p>
            <a:pPr marL="171450" marR="168275" algn="ctr">
              <a:spcBef>
                <a:spcPts val="250"/>
              </a:spcBef>
            </a:pPr>
            <a:r>
              <a:rPr lang="ru-RU" b="1" spc="-5" dirty="0">
                <a:latin typeface="PT Sans" panose="020B0503020203020204" pitchFamily="34" charset="-52"/>
                <a:cs typeface="Times New Roman"/>
              </a:rPr>
              <a:t>Попов Максим Валерьевич</a:t>
            </a:r>
            <a:endParaRPr dirty="0">
              <a:latin typeface="PT Sans" panose="020B0503020203020204" pitchFamily="34" charset="-52"/>
              <a:cs typeface="Times New Roman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378542" y="3791150"/>
            <a:ext cx="3297717" cy="86882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R="5080" indent="11113" algn="ctr">
              <a:spcBef>
                <a:spcPts val="95"/>
              </a:spcBef>
            </a:pPr>
            <a:r>
              <a:rPr lang="ru-RU" b="1" dirty="0">
                <a:solidFill>
                  <a:srgbClr val="E5C47F"/>
                </a:solidFill>
                <a:latin typeface="PT Sans" panose="020B0503020203020204" pitchFamily="34" charset="-52"/>
                <a:cs typeface="Times New Roman"/>
              </a:rPr>
              <a:t>Заместитель </a:t>
            </a:r>
          </a:p>
          <a:p>
            <a:pPr marR="5080" indent="11113" algn="ctr">
              <a:spcBef>
                <a:spcPts val="95"/>
              </a:spcBef>
            </a:pPr>
            <a:r>
              <a:rPr lang="ru-RU" b="1" dirty="0">
                <a:solidFill>
                  <a:srgbClr val="E5C47F"/>
                </a:solidFill>
                <a:latin typeface="PT Sans" panose="020B0503020203020204" pitchFamily="34" charset="-52"/>
                <a:cs typeface="Times New Roman"/>
              </a:rPr>
              <a:t>( </a:t>
            </a:r>
            <a:r>
              <a:rPr lang="en-US" b="1" dirty="0">
                <a:solidFill>
                  <a:srgbClr val="E5C47F"/>
                </a:solidFill>
                <a:latin typeface="PT Sans" panose="020B0503020203020204" pitchFamily="34" charset="-52"/>
                <a:cs typeface="Times New Roman"/>
              </a:rPr>
              <a:t>PR-</a:t>
            </a:r>
            <a:r>
              <a:rPr lang="ru-RU" b="1" dirty="0">
                <a:solidFill>
                  <a:srgbClr val="E5C47F"/>
                </a:solidFill>
                <a:latin typeface="PT Sans" panose="020B0503020203020204" pitchFamily="34" charset="-52"/>
                <a:cs typeface="Times New Roman"/>
              </a:rPr>
              <a:t> отдел)</a:t>
            </a:r>
          </a:p>
          <a:p>
            <a:pPr marR="5080" indent="11113" algn="ctr">
              <a:spcBef>
                <a:spcPts val="95"/>
              </a:spcBef>
            </a:pPr>
            <a:r>
              <a:rPr lang="ru-RU" b="1" spc="-5" dirty="0">
                <a:latin typeface="PT Sans" panose="020B0503020203020204" pitchFamily="34" charset="-52"/>
                <a:cs typeface="Times New Roman"/>
              </a:rPr>
              <a:t>Дьяченко Андрей</a:t>
            </a:r>
            <a:endParaRPr dirty="0">
              <a:latin typeface="PT Sans" panose="020B0503020203020204" pitchFamily="34" charset="-52"/>
              <a:cs typeface="Times New Roman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8077200" y="480397"/>
            <a:ext cx="2856501" cy="1196481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algn="ctr">
              <a:spcBef>
                <a:spcPts val="90"/>
              </a:spcBef>
            </a:pPr>
            <a:r>
              <a:rPr b="1" spc="-5" dirty="0">
                <a:solidFill>
                  <a:srgbClr val="078876"/>
                </a:solidFill>
                <a:latin typeface="PT Sans" panose="020B0503020203020204" pitchFamily="34" charset="-52"/>
                <a:cs typeface="Times New Roman"/>
              </a:rPr>
              <a:t>Заместитель</a:t>
            </a:r>
            <a:r>
              <a:rPr b="1" dirty="0">
                <a:solidFill>
                  <a:srgbClr val="078876"/>
                </a:solidFill>
                <a:latin typeface="PT Sans" panose="020B0503020203020204" pitchFamily="34" charset="-52"/>
                <a:cs typeface="Times New Roman"/>
              </a:rPr>
              <a:t> </a:t>
            </a:r>
            <a:r>
              <a:rPr b="1" spc="-10" dirty="0">
                <a:solidFill>
                  <a:srgbClr val="078876"/>
                </a:solidFill>
                <a:latin typeface="PT Sans" panose="020B0503020203020204" pitchFamily="34" charset="-52"/>
                <a:cs typeface="Times New Roman"/>
              </a:rPr>
              <a:t>по</a:t>
            </a:r>
            <a:r>
              <a:rPr b="1" spc="15" dirty="0">
                <a:solidFill>
                  <a:srgbClr val="078876"/>
                </a:solidFill>
                <a:latin typeface="PT Sans" panose="020B0503020203020204" pitchFamily="34" charset="-52"/>
                <a:cs typeface="Times New Roman"/>
              </a:rPr>
              <a:t> </a:t>
            </a:r>
            <a:r>
              <a:rPr b="1" spc="-25" dirty="0" err="1">
                <a:solidFill>
                  <a:srgbClr val="078876"/>
                </a:solidFill>
                <a:latin typeface="PT Sans" panose="020B0503020203020204" pitchFamily="34" charset="-52"/>
                <a:cs typeface="Times New Roman"/>
              </a:rPr>
              <a:t>работе</a:t>
            </a:r>
            <a:r>
              <a:rPr b="1" spc="40" dirty="0">
                <a:solidFill>
                  <a:srgbClr val="078876"/>
                </a:solidFill>
                <a:latin typeface="PT Sans" panose="020B0503020203020204" pitchFamily="34" charset="-52"/>
                <a:cs typeface="Times New Roman"/>
              </a:rPr>
              <a:t> </a:t>
            </a:r>
            <a:r>
              <a:rPr b="1" spc="-5" dirty="0" err="1">
                <a:solidFill>
                  <a:srgbClr val="078876"/>
                </a:solidFill>
                <a:latin typeface="PT Sans" panose="020B0503020203020204" pitchFamily="34" charset="-52"/>
                <a:cs typeface="Times New Roman"/>
              </a:rPr>
              <a:t>со</a:t>
            </a:r>
            <a:r>
              <a:rPr lang="en-US" b="1" spc="-5" dirty="0">
                <a:solidFill>
                  <a:srgbClr val="078876"/>
                </a:solidFill>
                <a:latin typeface="PT Sans" panose="020B0503020203020204" pitchFamily="34" charset="-52"/>
                <a:cs typeface="Times New Roman"/>
              </a:rPr>
              <a:t> </a:t>
            </a:r>
            <a:r>
              <a:rPr b="1" spc="-20" dirty="0" err="1">
                <a:solidFill>
                  <a:srgbClr val="078876"/>
                </a:solidFill>
                <a:latin typeface="PT Sans" panose="020B0503020203020204" pitchFamily="34" charset="-52"/>
                <a:cs typeface="Times New Roman"/>
              </a:rPr>
              <a:t>студентами</a:t>
            </a:r>
            <a:endParaRPr dirty="0">
              <a:solidFill>
                <a:srgbClr val="078876"/>
              </a:solidFill>
              <a:latin typeface="PT Sans" panose="020B0503020203020204" pitchFamily="34" charset="-52"/>
              <a:cs typeface="Times New Roman"/>
            </a:endParaRPr>
          </a:p>
          <a:p>
            <a:pPr marL="635" algn="ctr">
              <a:spcBef>
                <a:spcPts val="340"/>
              </a:spcBef>
            </a:pPr>
            <a:r>
              <a:rPr b="1" spc="-25" dirty="0">
                <a:latin typeface="PT Sans" panose="020B0503020203020204" pitchFamily="34" charset="-52"/>
                <a:cs typeface="Times New Roman"/>
              </a:rPr>
              <a:t>Акоп</a:t>
            </a:r>
            <a:r>
              <a:rPr b="1" spc="40" dirty="0">
                <a:latin typeface="PT Sans" panose="020B0503020203020204" pitchFamily="34" charset="-52"/>
                <a:cs typeface="Times New Roman"/>
              </a:rPr>
              <a:t> </a:t>
            </a:r>
            <a:r>
              <a:rPr b="1" spc="-25" dirty="0">
                <a:latin typeface="PT Sans" panose="020B0503020203020204" pitchFamily="34" charset="-52"/>
                <a:cs typeface="Times New Roman"/>
              </a:rPr>
              <a:t>Ишханович</a:t>
            </a:r>
            <a:endParaRPr dirty="0">
              <a:latin typeface="PT Sans" panose="020B0503020203020204" pitchFamily="34" charset="-52"/>
              <a:cs typeface="Times New Roman"/>
            </a:endParaRPr>
          </a:p>
          <a:p>
            <a:pPr marL="635" algn="ctr">
              <a:spcBef>
                <a:spcPts val="335"/>
              </a:spcBef>
            </a:pPr>
            <a:r>
              <a:rPr b="1" spc="-20" dirty="0">
                <a:latin typeface="PT Sans" panose="020B0503020203020204" pitchFamily="34" charset="-52"/>
                <a:cs typeface="Times New Roman"/>
              </a:rPr>
              <a:t>Папян</a:t>
            </a:r>
            <a:endParaRPr dirty="0">
              <a:latin typeface="PT Sans" panose="020B0503020203020204" pitchFamily="34" charset="-52"/>
              <a:cs typeface="Times New Roman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8342048" y="2392573"/>
            <a:ext cx="2348306" cy="84446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175" algn="ctr">
              <a:spcBef>
                <a:spcPts val="105"/>
              </a:spcBef>
            </a:pPr>
            <a:r>
              <a:rPr b="1" spc="-5" dirty="0">
                <a:solidFill>
                  <a:srgbClr val="078876"/>
                </a:solidFill>
                <a:latin typeface="PT Sans" panose="020B0503020203020204" pitchFamily="34" charset="-52"/>
                <a:cs typeface="Times New Roman"/>
              </a:rPr>
              <a:t>Культурно-массовое</a:t>
            </a:r>
            <a:endParaRPr b="1" dirty="0">
              <a:solidFill>
                <a:srgbClr val="078876"/>
              </a:solidFill>
              <a:latin typeface="PT Sans" panose="020B0503020203020204" pitchFamily="34" charset="-52"/>
              <a:cs typeface="Times New Roman"/>
            </a:endParaRPr>
          </a:p>
          <a:p>
            <a:pPr algn="ctr"/>
            <a:r>
              <a:rPr b="1" spc="-5" dirty="0" err="1">
                <a:solidFill>
                  <a:srgbClr val="078876"/>
                </a:solidFill>
                <a:latin typeface="PT Sans" panose="020B0503020203020204" pitchFamily="34" charset="-52"/>
                <a:cs typeface="Times New Roman"/>
              </a:rPr>
              <a:t>направление</a:t>
            </a:r>
            <a:r>
              <a:rPr lang="ru-RU" b="1" dirty="0">
                <a:solidFill>
                  <a:srgbClr val="078876"/>
                </a:solidFill>
                <a:latin typeface="PT Sans" panose="020B0503020203020204" pitchFamily="34" charset="-52"/>
                <a:cs typeface="Times New Roman"/>
              </a:rPr>
              <a:t> </a:t>
            </a:r>
          </a:p>
          <a:p>
            <a:pPr algn="ctr"/>
            <a:r>
              <a:rPr lang="ru-RU" b="1" dirty="0">
                <a:latin typeface="PT Sans" panose="020B0503020203020204" pitchFamily="34" charset="-52"/>
                <a:cs typeface="Times New Roman"/>
              </a:rPr>
              <a:t>Горемыкина Анастасия</a:t>
            </a:r>
            <a:endParaRPr b="1" dirty="0">
              <a:latin typeface="PT Sans" panose="020B0503020203020204" pitchFamily="34" charset="-52"/>
              <a:cs typeface="Times New Roman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8310613" y="4241052"/>
            <a:ext cx="2348306" cy="5790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06680" marR="5080" indent="-94615" algn="ctr">
              <a:spcBef>
                <a:spcPts val="95"/>
              </a:spcBef>
            </a:pPr>
            <a:r>
              <a:rPr b="1" spc="-10" dirty="0" err="1">
                <a:solidFill>
                  <a:srgbClr val="078876"/>
                </a:solidFill>
                <a:latin typeface="PT Sans" panose="020B0503020203020204" pitchFamily="34" charset="-52"/>
                <a:cs typeface="Times New Roman"/>
              </a:rPr>
              <a:t>У</a:t>
            </a:r>
            <a:r>
              <a:rPr b="1" dirty="0" err="1">
                <a:solidFill>
                  <a:srgbClr val="078876"/>
                </a:solidFill>
                <a:latin typeface="PT Sans" panose="020B0503020203020204" pitchFamily="34" charset="-52"/>
                <a:cs typeface="Times New Roman"/>
              </a:rPr>
              <a:t>ч</a:t>
            </a:r>
            <a:r>
              <a:rPr b="1" spc="10" dirty="0" err="1">
                <a:solidFill>
                  <a:srgbClr val="078876"/>
                </a:solidFill>
                <a:latin typeface="PT Sans" panose="020B0503020203020204" pitchFamily="34" charset="-52"/>
                <a:cs typeface="Times New Roman"/>
              </a:rPr>
              <a:t>е</a:t>
            </a:r>
            <a:r>
              <a:rPr b="1" dirty="0" err="1">
                <a:solidFill>
                  <a:srgbClr val="078876"/>
                </a:solidFill>
                <a:latin typeface="PT Sans" panose="020B0503020203020204" pitchFamily="34" charset="-52"/>
                <a:cs typeface="Times New Roman"/>
              </a:rPr>
              <a:t>б</a:t>
            </a:r>
            <a:r>
              <a:rPr b="1" spc="-10" dirty="0" err="1">
                <a:solidFill>
                  <a:srgbClr val="078876"/>
                </a:solidFill>
                <a:latin typeface="PT Sans" panose="020B0503020203020204" pitchFamily="34" charset="-52"/>
                <a:cs typeface="Times New Roman"/>
              </a:rPr>
              <a:t>н</a:t>
            </a:r>
            <a:r>
              <a:rPr b="1" dirty="0" err="1">
                <a:solidFill>
                  <a:srgbClr val="078876"/>
                </a:solidFill>
                <a:latin typeface="PT Sans" panose="020B0503020203020204" pitchFamily="34" charset="-52"/>
                <a:cs typeface="Times New Roman"/>
              </a:rPr>
              <a:t>ое</a:t>
            </a:r>
            <a:r>
              <a:rPr b="1" spc="-40" dirty="0">
                <a:solidFill>
                  <a:srgbClr val="078876"/>
                </a:solidFill>
                <a:latin typeface="PT Sans" panose="020B0503020203020204" pitchFamily="34" charset="-52"/>
                <a:cs typeface="Times New Roman"/>
              </a:rPr>
              <a:t> </a:t>
            </a:r>
            <a:r>
              <a:rPr b="1" spc="-10" dirty="0" err="1">
                <a:solidFill>
                  <a:srgbClr val="078876"/>
                </a:solidFill>
                <a:latin typeface="PT Sans" panose="020B0503020203020204" pitchFamily="34" charset="-52"/>
                <a:cs typeface="Times New Roman"/>
              </a:rPr>
              <a:t>н</a:t>
            </a:r>
            <a:r>
              <a:rPr b="1" dirty="0" err="1">
                <a:solidFill>
                  <a:srgbClr val="078876"/>
                </a:solidFill>
                <a:latin typeface="PT Sans" panose="020B0503020203020204" pitchFamily="34" charset="-52"/>
                <a:cs typeface="Times New Roman"/>
              </a:rPr>
              <a:t>а</a:t>
            </a:r>
            <a:r>
              <a:rPr b="1" spc="-10" dirty="0" err="1">
                <a:solidFill>
                  <a:srgbClr val="078876"/>
                </a:solidFill>
                <a:latin typeface="PT Sans" panose="020B0503020203020204" pitchFamily="34" charset="-52"/>
                <a:cs typeface="Times New Roman"/>
              </a:rPr>
              <a:t>п</a:t>
            </a:r>
            <a:r>
              <a:rPr b="1" spc="-15" dirty="0" err="1">
                <a:solidFill>
                  <a:srgbClr val="078876"/>
                </a:solidFill>
                <a:latin typeface="PT Sans" panose="020B0503020203020204" pitchFamily="34" charset="-52"/>
                <a:cs typeface="Times New Roman"/>
              </a:rPr>
              <a:t>р</a:t>
            </a:r>
            <a:r>
              <a:rPr b="1" dirty="0" err="1">
                <a:solidFill>
                  <a:srgbClr val="078876"/>
                </a:solidFill>
                <a:latin typeface="PT Sans" panose="020B0503020203020204" pitchFamily="34" charset="-52"/>
                <a:cs typeface="Times New Roman"/>
              </a:rPr>
              <a:t>ав</a:t>
            </a:r>
            <a:r>
              <a:rPr b="1" spc="5" dirty="0" err="1">
                <a:solidFill>
                  <a:srgbClr val="078876"/>
                </a:solidFill>
                <a:latin typeface="PT Sans" panose="020B0503020203020204" pitchFamily="34" charset="-52"/>
                <a:cs typeface="Times New Roman"/>
              </a:rPr>
              <a:t>л</a:t>
            </a:r>
            <a:r>
              <a:rPr b="1" spc="10" dirty="0" err="1">
                <a:solidFill>
                  <a:srgbClr val="078876"/>
                </a:solidFill>
                <a:latin typeface="PT Sans" panose="020B0503020203020204" pitchFamily="34" charset="-52"/>
                <a:cs typeface="Times New Roman"/>
              </a:rPr>
              <a:t>е</a:t>
            </a:r>
            <a:r>
              <a:rPr b="1" spc="-10" dirty="0" err="1">
                <a:solidFill>
                  <a:srgbClr val="078876"/>
                </a:solidFill>
                <a:latin typeface="PT Sans" panose="020B0503020203020204" pitchFamily="34" charset="-52"/>
                <a:cs typeface="Times New Roman"/>
              </a:rPr>
              <a:t>ни</a:t>
            </a:r>
            <a:r>
              <a:rPr b="1" dirty="0" err="1">
                <a:solidFill>
                  <a:srgbClr val="078876"/>
                </a:solidFill>
                <a:latin typeface="PT Sans" panose="020B0503020203020204" pitchFamily="34" charset="-52"/>
                <a:cs typeface="Times New Roman"/>
              </a:rPr>
              <a:t>е</a:t>
            </a:r>
            <a:endParaRPr lang="ru-RU" b="1" dirty="0">
              <a:solidFill>
                <a:srgbClr val="078876"/>
              </a:solidFill>
              <a:latin typeface="PT Sans" panose="020B0503020203020204" pitchFamily="34" charset="-52"/>
              <a:cs typeface="Times New Roman"/>
            </a:endParaRPr>
          </a:p>
          <a:p>
            <a:pPr marL="106680" marR="5080" indent="-94615" algn="ctr">
              <a:spcBef>
                <a:spcPts val="95"/>
              </a:spcBef>
            </a:pPr>
            <a:r>
              <a:rPr lang="ru-RU" b="1" dirty="0" err="1">
                <a:latin typeface="PT Sans" panose="020B0503020203020204" pitchFamily="34" charset="-52"/>
                <a:cs typeface="Times New Roman"/>
              </a:rPr>
              <a:t>Шаровара</a:t>
            </a:r>
            <a:r>
              <a:rPr lang="ru-RU" b="1" dirty="0">
                <a:latin typeface="PT Sans" panose="020B0503020203020204" pitchFamily="34" charset="-52"/>
                <a:cs typeface="Times New Roman"/>
              </a:rPr>
              <a:t> Ян</a:t>
            </a:r>
            <a:endParaRPr dirty="0">
              <a:latin typeface="PT Sans" panose="020B0503020203020204" pitchFamily="34" charset="-52"/>
              <a:cs typeface="Times New Roman"/>
            </a:endParaRPr>
          </a:p>
        </p:txBody>
      </p:sp>
      <p:sp>
        <p:nvSpPr>
          <p:cNvPr id="23" name="object 26">
            <a:extLst>
              <a:ext uri="{FF2B5EF4-FFF2-40B4-BE49-F238E27FC236}">
                <a16:creationId xmlns:a16="http://schemas.microsoft.com/office/drawing/2014/main" xmlns="" id="{04561AF8-D3B3-3F43-92E6-6564A11DB8C4}"/>
              </a:ext>
            </a:extLst>
          </p:cNvPr>
          <p:cNvSpPr txBox="1"/>
          <p:nvPr/>
        </p:nvSpPr>
        <p:spPr>
          <a:xfrm>
            <a:off x="8281291" y="5524488"/>
            <a:ext cx="2348306" cy="86882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06680" marR="5080" indent="-94615" algn="ctr">
              <a:spcBef>
                <a:spcPts val="95"/>
              </a:spcBef>
            </a:pPr>
            <a:r>
              <a:rPr lang="ru-RU" b="1" spc="-10" dirty="0">
                <a:solidFill>
                  <a:srgbClr val="078876"/>
                </a:solidFill>
                <a:latin typeface="PT Sans" panose="020B0503020203020204" pitchFamily="34" charset="-52"/>
                <a:cs typeface="Times New Roman"/>
              </a:rPr>
              <a:t>Организация акций</a:t>
            </a:r>
          </a:p>
          <a:p>
            <a:pPr marL="106680" marR="5080" indent="-94615" algn="ctr">
              <a:spcBef>
                <a:spcPts val="95"/>
              </a:spcBef>
            </a:pPr>
            <a:r>
              <a:rPr lang="ru-RU" b="1" spc="-10" dirty="0" err="1">
                <a:latin typeface="PT Sans" panose="020B0503020203020204" pitchFamily="34" charset="-52"/>
                <a:cs typeface="Times New Roman"/>
              </a:rPr>
              <a:t>Файзиева</a:t>
            </a:r>
            <a:r>
              <a:rPr lang="ru-RU" b="1" spc="-10" dirty="0">
                <a:latin typeface="PT Sans" panose="020B0503020203020204" pitchFamily="34" charset="-52"/>
                <a:cs typeface="Times New Roman"/>
              </a:rPr>
              <a:t> Влада</a:t>
            </a:r>
          </a:p>
          <a:p>
            <a:pPr marL="106680" marR="5080" indent="-94615" algn="ctr">
              <a:spcBef>
                <a:spcPts val="95"/>
              </a:spcBef>
            </a:pPr>
            <a:endParaRPr lang="ru-RU" b="1" spc="-10" dirty="0">
              <a:solidFill>
                <a:srgbClr val="078876"/>
              </a:solidFill>
              <a:latin typeface="PT Sans" panose="020B0503020203020204" pitchFamily="34" charset="-52"/>
              <a:cs typeface="Times New Roman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ПРОФСОЮЗ Тема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ПРОФСОЮЗ Тема" id="{77562951-B974-40F8-961B-12D671FB1547}" vid="{D128675E-CAAE-4A6E-A809-65E473A10A2B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517</TotalTime>
  <Words>912</Words>
  <Application>Microsoft Office PowerPoint</Application>
  <PresentationFormat>Произвольный</PresentationFormat>
  <Paragraphs>205</Paragraphs>
  <Slides>28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ПРОФСОЮЗ Тема</vt:lpstr>
      <vt:lpstr> </vt:lpstr>
      <vt:lpstr>Структура профсоюза работников здравоохранения</vt:lpstr>
      <vt:lpstr>Слайд 3</vt:lpstr>
      <vt:lpstr>Студенческий Профсоюз ВолгГМУ </vt:lpstr>
      <vt:lpstr>Основные направления работы профсоюза:</vt:lpstr>
      <vt:lpstr>Зачем нужен профсоюз студентам?</vt:lpstr>
      <vt:lpstr>Обязанности члена профсоюза:</vt:lpstr>
      <vt:lpstr>Профсоюзный взнос</vt:lpstr>
      <vt:lpstr>Слайд 9</vt:lpstr>
      <vt:lpstr>Кто такой профорг? </vt:lpstr>
      <vt:lpstr>Обязанности профорга:</vt:lpstr>
      <vt:lpstr>Что должно быть у каждого члена профсоюза?</vt:lpstr>
      <vt:lpstr>Профсоюзные скидки</vt:lpstr>
      <vt:lpstr>Профдисконт: Студенческий координационный совет (СКС)</vt:lpstr>
      <vt:lpstr>Стипендия профсоюза</vt:lpstr>
      <vt:lpstr>СТУДЕНЧЕСКИЕ СТИПЕНДИИ:</vt:lpstr>
      <vt:lpstr>Молодежный Совет</vt:lpstr>
      <vt:lpstr>Участие в акциях</vt:lpstr>
      <vt:lpstr>Обучение студентов</vt:lpstr>
      <vt:lpstr>Всероссийский слет "Профвзлет" </vt:lpstr>
      <vt:lpstr>Слайд 21</vt:lpstr>
      <vt:lpstr>Профсоюзное сотрудничество Волгоградская ассоциация профсоюзных организаций</vt:lpstr>
      <vt:lpstr>Оздоровление</vt:lpstr>
      <vt:lpstr>Киберспорт</vt:lpstr>
      <vt:lpstr>Слайд 25</vt:lpstr>
      <vt:lpstr>Слайд 26</vt:lpstr>
      <vt:lpstr>Слайд 27</vt:lpstr>
      <vt:lpstr>Слайд 28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AStronotus</dc:creator>
  <cp:lastModifiedBy>Ирина</cp:lastModifiedBy>
  <cp:revision>136</cp:revision>
  <dcterms:created xsi:type="dcterms:W3CDTF">2022-10-21T17:30:52Z</dcterms:created>
  <dcterms:modified xsi:type="dcterms:W3CDTF">2022-10-26T18:00:46Z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2019-10-21T00:00:00Z</vt:filetime>
  </property>
  <property fmtid="{D5CDD505-2E9C-101B-9397-08002B2CF9AE}" pid="3" name="Creator">
    <vt:lpwstr>Microsoft® PowerPoint® 2016</vt:lpwstr>
  </property>
  <property fmtid="{D5CDD505-2E9C-101B-9397-08002B2CF9AE}" pid="4" name="LastSaved">
    <vt:filetime>2022-10-21T00:00:00Z</vt:filetime>
  </property>
</Properties>
</file>