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9675" cy="1069181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3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816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22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136B36-74D4-C6EB-682F-61DF663DCC46}"/>
              </a:ext>
            </a:extLst>
          </p:cNvPr>
          <p:cNvSpPr txBox="1"/>
          <p:nvPr/>
        </p:nvSpPr>
        <p:spPr>
          <a:xfrm>
            <a:off x="369827" y="297838"/>
            <a:ext cx="595387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 Black" panose="020B0A04020102020204" pitchFamily="34" charset="0"/>
              </a:rPr>
              <a:t>КАРТОЧКА КОМЕНДАНТА ОБЩЕЖИТИЯ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EF1BC5-3EBD-222A-EB1E-6FD8ED7385B3}"/>
              </a:ext>
            </a:extLst>
          </p:cNvPr>
          <p:cNvSpPr txBox="1"/>
          <p:nvPr/>
        </p:nvSpPr>
        <p:spPr>
          <a:xfrm>
            <a:off x="369827" y="540071"/>
            <a:ext cx="5396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алгоритм управления общежитием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F6844-C647-0B33-105C-3D7AE798DA33}"/>
              </a:ext>
            </a:extLst>
          </p:cNvPr>
          <p:cNvSpPr txBox="1"/>
          <p:nvPr/>
        </p:nvSpPr>
        <p:spPr>
          <a:xfrm>
            <a:off x="369827" y="1042624"/>
            <a:ext cx="6880485" cy="169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Комендант общежития обеспечивает: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контроль состояния помещений и общего имущества общежития;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первичную фиксацию неисправностей и нарушений;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взаимодействие с проживающими, охраной и заведующим общежитием;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передачу заявок в АХЧ и иные службы;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ведение установленной учетной документации.</a:t>
            </a:r>
          </a:p>
          <a:p>
            <a:pPr>
              <a:lnSpc>
                <a:spcPct val="90000"/>
              </a:lnSpc>
              <a:buNone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Комендант не осуществляет ремонтные и эксплуатационные работы, а обеспечивает их учет и контроль.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2474E7-35C6-911A-B457-E63F6A93D023}"/>
              </a:ext>
            </a:extLst>
          </p:cNvPr>
          <p:cNvSpPr txBox="1"/>
          <p:nvPr/>
        </p:nvSpPr>
        <p:spPr>
          <a:xfrm>
            <a:off x="369827" y="3259430"/>
            <a:ext cx="5939062" cy="1449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Обход этажей и общих зон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Контроль санитарного состояния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Проверка освещения, водоснабжения,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отопления (визуальный контроль)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Фиксация неисправностей в журнале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Передача заявок в АХЧ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Контроль соблюдения правил проживания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14CFF9-3048-414C-A399-1AAEED2FFB52}"/>
              </a:ext>
            </a:extLst>
          </p:cNvPr>
          <p:cNvSpPr txBox="1"/>
          <p:nvPr/>
        </p:nvSpPr>
        <p:spPr>
          <a:xfrm>
            <a:off x="369827" y="2884081"/>
            <a:ext cx="331436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КОНТРОЛЬ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453ACE-970F-EA16-CC74-0865F63213B5}"/>
              </a:ext>
            </a:extLst>
          </p:cNvPr>
          <p:cNvSpPr txBox="1"/>
          <p:nvPr/>
        </p:nvSpPr>
        <p:spPr>
          <a:xfrm>
            <a:off x="3921542" y="2884081"/>
            <a:ext cx="32323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EAFCAF-7DAA-60AC-7297-664CB1FFE12D}"/>
              </a:ext>
            </a:extLst>
          </p:cNvPr>
          <p:cNvSpPr txBox="1"/>
          <p:nvPr/>
        </p:nvSpPr>
        <p:spPr>
          <a:xfrm>
            <a:off x="3921542" y="3259430"/>
            <a:ext cx="2937984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Выборочный осмотр комнат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Контроль состояния имущества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Обновление учета проживающих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Анализ обращений и жалоб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DD142-DFE3-47C6-AB39-8397E40FE87E}"/>
              </a:ext>
            </a:extLst>
          </p:cNvPr>
          <p:cNvSpPr txBox="1"/>
          <p:nvPr/>
        </p:nvSpPr>
        <p:spPr>
          <a:xfrm>
            <a:off x="369827" y="4805088"/>
            <a:ext cx="31407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ЕЖЕМЕСЯЧНЫЕ ЗАДАЧИ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BE876C-E9A3-2863-448D-2EFB1AA67BD3}"/>
              </a:ext>
            </a:extLst>
          </p:cNvPr>
          <p:cNvSpPr txBox="1"/>
          <p:nvPr/>
        </p:nvSpPr>
        <p:spPr>
          <a:xfrm>
            <a:off x="369827" y="5133447"/>
            <a:ext cx="3316998" cy="8679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Сверка реестра помещений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проживающих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Участие в инвентаризации имущества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☐ Подготовка отчета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начальнику УКС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C57FC0-790F-D082-5ACE-09F4A0D0233F}"/>
              </a:ext>
            </a:extLst>
          </p:cNvPr>
          <p:cNvSpPr txBox="1"/>
          <p:nvPr/>
        </p:nvSpPr>
        <p:spPr>
          <a:xfrm>
            <a:off x="369827" y="6384353"/>
            <a:ext cx="3783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КРИТИЧЕСКИЕ СИТУАЦИИ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B2F41E-2DA8-88CE-C4AF-6639F3F182C6}"/>
              </a:ext>
            </a:extLst>
          </p:cNvPr>
          <p:cNvSpPr txBox="1"/>
          <p:nvPr/>
        </p:nvSpPr>
        <p:spPr>
          <a:xfrm>
            <a:off x="369827" y="6710063"/>
            <a:ext cx="6452536" cy="19400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Аварийная ситуация</a:t>
            </a:r>
          </a:p>
          <a:p>
            <a:pPr>
              <a:lnSpc>
                <a:spcPct val="90000"/>
              </a:lnSpc>
              <a:spcAft>
                <a:spcPts val="4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безопасность → вызвать службы →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уведомить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Начальника УКС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зафиксировать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проживания</a:t>
            </a:r>
          </a:p>
          <a:p>
            <a:pPr>
              <a:lnSpc>
                <a:spcPct val="90000"/>
              </a:lnSpc>
              <a:spcAft>
                <a:spcPts val="4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→ уведомить → служебная записка → контроль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Заселение / выселение</a:t>
            </a:r>
          </a:p>
          <a:p>
            <a:pPr>
              <a:lnSpc>
                <a:spcPct val="9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→ осмотр → акт → обновление учета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6ADE13-1362-B79A-6C0F-892B3661EE8E}"/>
              </a:ext>
            </a:extLst>
          </p:cNvPr>
          <p:cNvSpPr txBox="1"/>
          <p:nvPr/>
        </p:nvSpPr>
        <p:spPr>
          <a:xfrm>
            <a:off x="3921542" y="4805088"/>
            <a:ext cx="354994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КОМЕНДАНТА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EF49F8-4E12-B671-B989-920F43F7AC08}"/>
              </a:ext>
            </a:extLst>
          </p:cNvPr>
          <p:cNvSpPr txBox="1"/>
          <p:nvPr/>
        </p:nvSpPr>
        <p:spPr>
          <a:xfrm>
            <a:off x="3921542" y="5133447"/>
            <a:ext cx="2552430" cy="10618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журнал обходов;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журнал неисправностей;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учет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проживающих – 1С;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акты осмотра помещений;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служебные записки и отчеты.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B4D15B-500A-3283-F770-EA9FBA95BE5A}"/>
              </a:ext>
            </a:extLst>
          </p:cNvPr>
          <p:cNvSpPr txBox="1"/>
          <p:nvPr/>
        </p:nvSpPr>
        <p:spPr>
          <a:xfrm>
            <a:off x="369827" y="8760547"/>
            <a:ext cx="359258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ЗОЛОТЫЕ ПРАВИЛА РАБОТЫ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FED2DD-0B0C-7C8D-625A-CE1072DE4064}"/>
              </a:ext>
            </a:extLst>
          </p:cNvPr>
          <p:cNvSpPr txBox="1"/>
          <p:nvPr/>
        </p:nvSpPr>
        <p:spPr>
          <a:xfrm>
            <a:off x="369827" y="9055456"/>
            <a:ext cx="3321166" cy="10618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зафиксировано — значит не было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неисправность — запись + заявка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нарушение — фиксация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заселение — документ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имущество — учет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564E91B-9EE1-D29A-549A-61B0B8DF46CC}"/>
              </a:ext>
            </a:extLst>
          </p:cNvPr>
          <p:cNvCxnSpPr>
            <a:cxnSpLocks/>
          </p:cNvCxnSpPr>
          <p:nvPr/>
        </p:nvCxnSpPr>
        <p:spPr>
          <a:xfrm>
            <a:off x="397565" y="6281528"/>
            <a:ext cx="69706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D20566E-5719-144C-08F2-1618E7BE2E3D}"/>
              </a:ext>
            </a:extLst>
          </p:cNvPr>
          <p:cNvCxnSpPr>
            <a:cxnSpLocks/>
          </p:cNvCxnSpPr>
          <p:nvPr/>
        </p:nvCxnSpPr>
        <p:spPr>
          <a:xfrm>
            <a:off x="397565" y="993911"/>
            <a:ext cx="69706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CB717E1-2AB7-1834-2522-8243794B0D1E}"/>
              </a:ext>
            </a:extLst>
          </p:cNvPr>
          <p:cNvCxnSpPr>
            <a:cxnSpLocks/>
          </p:cNvCxnSpPr>
          <p:nvPr/>
        </p:nvCxnSpPr>
        <p:spPr>
          <a:xfrm>
            <a:off x="397565" y="2809459"/>
            <a:ext cx="69706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953E2B9-9501-2F6C-FBA6-571DAD79C9DB}"/>
              </a:ext>
            </a:extLst>
          </p:cNvPr>
          <p:cNvCxnSpPr>
            <a:cxnSpLocks/>
          </p:cNvCxnSpPr>
          <p:nvPr/>
        </p:nvCxnSpPr>
        <p:spPr>
          <a:xfrm>
            <a:off x="397565" y="8719928"/>
            <a:ext cx="69706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230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56</Words>
  <Application>Microsoft Office PowerPoint</Application>
  <PresentationFormat>Произвольный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Black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Даниил Болотов</dc:creator>
  <cp:lastModifiedBy>Зенякин</cp:lastModifiedBy>
  <cp:revision>3</cp:revision>
  <cp:lastPrinted>2026-01-27T06:58:37Z</cp:lastPrinted>
  <dcterms:created xsi:type="dcterms:W3CDTF">2026-01-25T19:58:09Z</dcterms:created>
  <dcterms:modified xsi:type="dcterms:W3CDTF">2026-02-25T12:25:59Z</dcterms:modified>
</cp:coreProperties>
</file>